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90" r:id="rId5"/>
    <p:sldId id="305" r:id="rId6"/>
    <p:sldId id="292" r:id="rId7"/>
    <p:sldId id="306" r:id="rId8"/>
    <p:sldId id="291" r:id="rId9"/>
    <p:sldId id="302" r:id="rId10"/>
    <p:sldId id="294" r:id="rId11"/>
    <p:sldId id="295" r:id="rId12"/>
    <p:sldId id="307" r:id="rId13"/>
    <p:sldId id="308" r:id="rId14"/>
    <p:sldId id="297" r:id="rId15"/>
    <p:sldId id="299" r:id="rId16"/>
    <p:sldId id="301" r:id="rId17"/>
    <p:sldId id="296" r:id="rId18"/>
    <p:sldId id="300" r:id="rId19"/>
    <p:sldId id="303" r:id="rId20"/>
    <p:sldId id="293"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3B2C93-524B-439A-8D82-4263AEA03499}" v="2" dt="2025-01-28T23:13:42.129"/>
  </p1510:revLst>
</p1510:revInfo>
</file>

<file path=ppt/tableStyles.xml><?xml version="1.0" encoding="utf-8"?>
<a:tblStyleLst xmlns:a="http://schemas.openxmlformats.org/drawingml/2006/main" def="{0660B408-B3CF-4A94-85FC-2B1E0A45F4A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9" autoAdjust="0"/>
    <p:restoredTop sz="94607" autoAdjust="0"/>
  </p:normalViewPr>
  <p:slideViewPr>
    <p:cSldViewPr snapToGrid="0">
      <p:cViewPr varScale="1">
        <p:scale>
          <a:sx n="82" d="100"/>
          <a:sy n="82" d="100"/>
        </p:scale>
        <p:origin x="518" y="72"/>
      </p:cViewPr>
      <p:guideLst/>
    </p:cSldViewPr>
  </p:slideViewPr>
  <p:outlineViewPr>
    <p:cViewPr>
      <p:scale>
        <a:sx n="33" d="100"/>
        <a:sy n="33" d="100"/>
      </p:scale>
      <p:origin x="0" y="-21342"/>
    </p:cViewPr>
  </p:outlineViewPr>
  <p:notesTextViewPr>
    <p:cViewPr>
      <p:scale>
        <a:sx n="1" d="1"/>
        <a:sy n="1" d="1"/>
      </p:scale>
      <p:origin x="0" y="0"/>
    </p:cViewPr>
  </p:notesTextViewPr>
  <p:notesViewPr>
    <p:cSldViewPr snapToGrid="0">
      <p:cViewPr>
        <p:scale>
          <a:sx n="50" d="100"/>
          <a:sy n="50" d="100"/>
        </p:scale>
        <p:origin x="2640" y="3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Fox" userId="afac1ce9368011ac" providerId="LiveId" clId="{0D3B2C93-524B-439A-8D82-4263AEA03499}"/>
    <pc:docChg chg="delSld">
      <pc:chgData name="Brian Fox" userId="afac1ce9368011ac" providerId="LiveId" clId="{0D3B2C93-524B-439A-8D82-4263AEA03499}" dt="2025-01-28T23:15:31.046" v="6" actId="47"/>
      <pc:docMkLst>
        <pc:docMk/>
      </pc:docMkLst>
      <pc:sldChg chg="del">
        <pc:chgData name="Brian Fox" userId="afac1ce9368011ac" providerId="LiveId" clId="{0D3B2C93-524B-439A-8D82-4263AEA03499}" dt="2025-01-28T23:12:41.162" v="1" actId="47"/>
        <pc:sldMkLst>
          <pc:docMk/>
          <pc:sldMk cId="0" sldId="259"/>
        </pc:sldMkLst>
      </pc:sldChg>
      <pc:sldChg chg="del">
        <pc:chgData name="Brian Fox" userId="afac1ce9368011ac" providerId="LiveId" clId="{0D3B2C93-524B-439A-8D82-4263AEA03499}" dt="2025-01-28T23:12:50.777" v="2" actId="47"/>
        <pc:sldMkLst>
          <pc:docMk/>
          <pc:sldMk cId="0" sldId="263"/>
        </pc:sldMkLst>
      </pc:sldChg>
      <pc:sldChg chg="del">
        <pc:chgData name="Brian Fox" userId="afac1ce9368011ac" providerId="LiveId" clId="{0D3B2C93-524B-439A-8D82-4263AEA03499}" dt="2025-01-28T23:13:02.472" v="3" actId="47"/>
        <pc:sldMkLst>
          <pc:docMk/>
          <pc:sldMk cId="0" sldId="274"/>
        </pc:sldMkLst>
      </pc:sldChg>
      <pc:sldChg chg="del">
        <pc:chgData name="Brian Fox" userId="afac1ce9368011ac" providerId="LiveId" clId="{0D3B2C93-524B-439A-8D82-4263AEA03499}" dt="2025-01-28T23:12:21.844" v="0" actId="47"/>
        <pc:sldMkLst>
          <pc:docMk/>
          <pc:sldMk cId="0" sldId="282"/>
        </pc:sldMkLst>
      </pc:sldChg>
      <pc:sldChg chg="del">
        <pc:chgData name="Brian Fox" userId="afac1ce9368011ac" providerId="LiveId" clId="{0D3B2C93-524B-439A-8D82-4263AEA03499}" dt="2025-01-28T23:14:51.101" v="5" actId="47"/>
        <pc:sldMkLst>
          <pc:docMk/>
          <pc:sldMk cId="0" sldId="286"/>
        </pc:sldMkLst>
      </pc:sldChg>
      <pc:sldChg chg="del">
        <pc:chgData name="Brian Fox" userId="afac1ce9368011ac" providerId="LiveId" clId="{0D3B2C93-524B-439A-8D82-4263AEA03499}" dt="2025-01-28T23:14:51.101" v="5" actId="47"/>
        <pc:sldMkLst>
          <pc:docMk/>
          <pc:sldMk cId="0" sldId="287"/>
        </pc:sldMkLst>
      </pc:sldChg>
      <pc:sldChg chg="del">
        <pc:chgData name="Brian Fox" userId="afac1ce9368011ac" providerId="LiveId" clId="{0D3B2C93-524B-439A-8D82-4263AEA03499}" dt="2025-01-28T23:14:51.101" v="5" actId="47"/>
        <pc:sldMkLst>
          <pc:docMk/>
          <pc:sldMk cId="0" sldId="288"/>
        </pc:sldMkLst>
      </pc:sldChg>
      <pc:sldChg chg="del">
        <pc:chgData name="Brian Fox" userId="afac1ce9368011ac" providerId="LiveId" clId="{0D3B2C93-524B-439A-8D82-4263AEA03499}" dt="2025-01-28T23:14:51.101" v="5" actId="47"/>
        <pc:sldMkLst>
          <pc:docMk/>
          <pc:sldMk cId="0" sldId="289"/>
        </pc:sldMkLst>
      </pc:sldChg>
      <pc:sldChg chg="del">
        <pc:chgData name="Brian Fox" userId="afac1ce9368011ac" providerId="LiveId" clId="{0D3B2C93-524B-439A-8D82-4263AEA03499}" dt="2025-01-28T23:13:30.433" v="4" actId="2696"/>
        <pc:sldMkLst>
          <pc:docMk/>
          <pc:sldMk cId="0" sldId="294"/>
        </pc:sldMkLst>
      </pc:sldChg>
      <pc:sldChg chg="del">
        <pc:chgData name="Brian Fox" userId="afac1ce9368011ac" providerId="LiveId" clId="{0D3B2C93-524B-439A-8D82-4263AEA03499}" dt="2025-01-28T23:13:30.433" v="4" actId="2696"/>
        <pc:sldMkLst>
          <pc:docMk/>
          <pc:sldMk cId="0" sldId="295"/>
        </pc:sldMkLst>
      </pc:sldChg>
      <pc:sldChg chg="del">
        <pc:chgData name="Brian Fox" userId="afac1ce9368011ac" providerId="LiveId" clId="{0D3B2C93-524B-439A-8D82-4263AEA03499}" dt="2025-01-28T23:15:31.046" v="6" actId="47"/>
        <pc:sldMkLst>
          <pc:docMk/>
          <pc:sldMk cId="2183011299" sldId="304"/>
        </pc:sldMkLst>
      </pc:sldChg>
      <pc:sldChg chg="del">
        <pc:chgData name="Brian Fox" userId="afac1ce9368011ac" providerId="LiveId" clId="{0D3B2C93-524B-439A-8D82-4263AEA03499}" dt="2025-01-28T23:13:30.433" v="4" actId="2696"/>
        <pc:sldMkLst>
          <pc:docMk/>
          <pc:sldMk cId="0" sldId="307"/>
        </pc:sldMkLst>
      </pc:sldChg>
      <pc:sldChg chg="del">
        <pc:chgData name="Brian Fox" userId="afac1ce9368011ac" providerId="LiveId" clId="{0D3B2C93-524B-439A-8D82-4263AEA03499}" dt="2025-01-28T23:13:30.433" v="4" actId="2696"/>
        <pc:sldMkLst>
          <pc:docMk/>
          <pc:sldMk cId="0" sldId="30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75312D-0E9A-4B72-963A-1EF83E2C0A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dirty="0">
                <a:latin typeface="+mn-lt"/>
              </a:defRPr>
            </a:lvl1pPr>
          </a:lstStyle>
          <a:p>
            <a:pPr>
              <a:defRPr/>
            </a:pPr>
            <a:endParaRPr lang="en-US"/>
          </a:p>
        </p:txBody>
      </p:sp>
      <p:sp>
        <p:nvSpPr>
          <p:cNvPr id="3" name="Date Placeholder 2">
            <a:extLst>
              <a:ext uri="{FF2B5EF4-FFF2-40B4-BE49-F238E27FC236}">
                <a16:creationId xmlns:a16="http://schemas.microsoft.com/office/drawing/2014/main" id="{7F9C83D5-9EAB-41A8-8537-46F493F8A8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CC05EBD5-1CF4-4D5F-9BB2-5E11807C722A}" type="datetimeFigureOut">
              <a:rPr lang="en-US"/>
              <a:pPr>
                <a:defRPr/>
              </a:pPr>
              <a:t>1/28/2025</a:t>
            </a:fld>
            <a:endParaRPr lang="en-US" dirty="0"/>
          </a:p>
        </p:txBody>
      </p:sp>
      <p:sp>
        <p:nvSpPr>
          <p:cNvPr id="4" name="Footer Placeholder 3">
            <a:extLst>
              <a:ext uri="{FF2B5EF4-FFF2-40B4-BE49-F238E27FC236}">
                <a16:creationId xmlns:a16="http://schemas.microsoft.com/office/drawing/2014/main" id="{1ACDAEC2-EFB7-450C-8394-71416ABC57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mn-lt"/>
              </a:defRPr>
            </a:lvl1pPr>
          </a:lstStyle>
          <a:p>
            <a:pPr>
              <a:defRPr/>
            </a:pPr>
            <a:endParaRPr lang="en-US"/>
          </a:p>
        </p:txBody>
      </p:sp>
      <p:sp>
        <p:nvSpPr>
          <p:cNvPr id="5" name="Slide Number Placeholder 4">
            <a:extLst>
              <a:ext uri="{FF2B5EF4-FFF2-40B4-BE49-F238E27FC236}">
                <a16:creationId xmlns:a16="http://schemas.microsoft.com/office/drawing/2014/main" id="{E75780A7-DE52-4ABD-AF02-09D29C5B49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3A51546F-547A-4FF0-98F2-108F3EC136D6}"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9B783D-CB50-44FD-94D8-53E0A50FB4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dirty="0">
                <a:latin typeface="+mn-lt"/>
              </a:defRPr>
            </a:lvl1pPr>
          </a:lstStyle>
          <a:p>
            <a:pPr>
              <a:defRPr/>
            </a:pPr>
            <a:endParaRPr lang="en-US"/>
          </a:p>
        </p:txBody>
      </p:sp>
      <p:sp>
        <p:nvSpPr>
          <p:cNvPr id="3" name="Date Placeholder 2">
            <a:extLst>
              <a:ext uri="{FF2B5EF4-FFF2-40B4-BE49-F238E27FC236}">
                <a16:creationId xmlns:a16="http://schemas.microsoft.com/office/drawing/2014/main" id="{246267BA-A9FD-415F-A0C0-795DFAC2E46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747B317D-B5E7-4447-922C-0A74337A67D6}" type="datetimeFigureOut">
              <a:rPr lang="en-US"/>
              <a:pPr>
                <a:defRPr/>
              </a:pPr>
              <a:t>1/28/2025</a:t>
            </a:fld>
            <a:endParaRPr lang="en-US" dirty="0"/>
          </a:p>
        </p:txBody>
      </p:sp>
      <p:sp>
        <p:nvSpPr>
          <p:cNvPr id="4" name="Slide Image Placeholder 3">
            <a:extLst>
              <a:ext uri="{FF2B5EF4-FFF2-40B4-BE49-F238E27FC236}">
                <a16:creationId xmlns:a16="http://schemas.microsoft.com/office/drawing/2014/main" id="{A7B583E1-052D-4399-B46C-DFDDCAE43AA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B03BD606-2104-4885-B4A4-5794D1E58FA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4474952-E5F7-4386-8EAB-1CA15E1B7E3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mn-lt"/>
              </a:defRPr>
            </a:lvl1pPr>
          </a:lstStyle>
          <a:p>
            <a:pPr>
              <a:defRPr/>
            </a:pPr>
            <a:endParaRPr lang="en-US"/>
          </a:p>
        </p:txBody>
      </p:sp>
      <p:sp>
        <p:nvSpPr>
          <p:cNvPr id="7" name="Slide Number Placeholder 6">
            <a:extLst>
              <a:ext uri="{FF2B5EF4-FFF2-40B4-BE49-F238E27FC236}">
                <a16:creationId xmlns:a16="http://schemas.microsoft.com/office/drawing/2014/main" id="{A58A9D97-E99E-40ED-B9D9-6DE813B3A80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89E6720F-2C0B-4604-BD08-BE3C7F64843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E36FA12-EA9B-463B-AAFD-C15CD3C425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BDCD3959-4848-488E-9665-F63D444D5E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1508" name="Slide Number Placeholder 3">
            <a:extLst>
              <a:ext uri="{FF2B5EF4-FFF2-40B4-BE49-F238E27FC236}">
                <a16:creationId xmlns:a16="http://schemas.microsoft.com/office/drawing/2014/main" id="{A63FA098-F31E-4D05-823A-1A82023EF4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fontAlgn="base">
              <a:spcBef>
                <a:spcPct val="0"/>
              </a:spcBef>
              <a:spcAft>
                <a:spcPct val="0"/>
              </a:spcAft>
              <a:defRPr>
                <a:solidFill>
                  <a:schemeClr val="tx1"/>
                </a:solidFill>
                <a:latin typeface="Tahoma" panose="020B0604030504040204" pitchFamily="34" charset="0"/>
              </a:defRPr>
            </a:lvl6pPr>
            <a:lvl7pPr marL="2971800" indent="-228600" fontAlgn="base">
              <a:spcBef>
                <a:spcPct val="0"/>
              </a:spcBef>
              <a:spcAft>
                <a:spcPct val="0"/>
              </a:spcAft>
              <a:defRPr>
                <a:solidFill>
                  <a:schemeClr val="tx1"/>
                </a:solidFill>
                <a:latin typeface="Tahoma" panose="020B0604030504040204" pitchFamily="34" charset="0"/>
              </a:defRPr>
            </a:lvl7pPr>
            <a:lvl8pPr marL="3429000" indent="-228600" fontAlgn="base">
              <a:spcBef>
                <a:spcPct val="0"/>
              </a:spcBef>
              <a:spcAft>
                <a:spcPct val="0"/>
              </a:spcAft>
              <a:defRPr>
                <a:solidFill>
                  <a:schemeClr val="tx1"/>
                </a:solidFill>
                <a:latin typeface="Tahoma" panose="020B0604030504040204" pitchFamily="34" charset="0"/>
              </a:defRPr>
            </a:lvl8pPr>
            <a:lvl9pPr marL="3886200" indent="-228600" fontAlgn="base">
              <a:spcBef>
                <a:spcPct val="0"/>
              </a:spcBef>
              <a:spcAft>
                <a:spcPct val="0"/>
              </a:spcAft>
              <a:defRPr>
                <a:solidFill>
                  <a:schemeClr val="tx1"/>
                </a:solidFill>
                <a:latin typeface="Tahoma" panose="020B0604030504040204" pitchFamily="34" charset="0"/>
              </a:defRPr>
            </a:lvl9pPr>
          </a:lstStyle>
          <a:p>
            <a:pPr fontAlgn="base">
              <a:spcBef>
                <a:spcPct val="0"/>
              </a:spcBef>
              <a:spcAft>
                <a:spcPct val="0"/>
              </a:spcAft>
            </a:pPr>
            <a:fld id="{B476C86A-BB43-4552-9886-C0CA13B17055}"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929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4599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0093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139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31891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565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090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17</a:t>
            </a:fld>
            <a:endParaRPr lang="en-US" noProof="0" dirty="0"/>
          </a:p>
        </p:txBody>
      </p:sp>
    </p:spTree>
    <p:extLst>
      <p:ext uri="{BB962C8B-B14F-4D97-AF65-F5344CB8AC3E}">
        <p14:creationId xmlns:p14="http://schemas.microsoft.com/office/powerpoint/2010/main" val="3840694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FE98401-6FDB-415F-ACEA-CF242E6EE2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86031066-551E-42B0-9DCB-5B1D1CBBD3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3556" name="Slide Number Placeholder 3">
            <a:extLst>
              <a:ext uri="{FF2B5EF4-FFF2-40B4-BE49-F238E27FC236}">
                <a16:creationId xmlns:a16="http://schemas.microsoft.com/office/drawing/2014/main" id="{4D0A7BE5-1521-4079-9575-41F073B4CE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fontAlgn="base">
              <a:spcBef>
                <a:spcPct val="0"/>
              </a:spcBef>
              <a:spcAft>
                <a:spcPct val="0"/>
              </a:spcAft>
              <a:defRPr>
                <a:solidFill>
                  <a:schemeClr val="tx1"/>
                </a:solidFill>
                <a:latin typeface="Tahoma" panose="020B0604030504040204" pitchFamily="34" charset="0"/>
              </a:defRPr>
            </a:lvl6pPr>
            <a:lvl7pPr marL="2971800" indent="-228600" fontAlgn="base">
              <a:spcBef>
                <a:spcPct val="0"/>
              </a:spcBef>
              <a:spcAft>
                <a:spcPct val="0"/>
              </a:spcAft>
              <a:defRPr>
                <a:solidFill>
                  <a:schemeClr val="tx1"/>
                </a:solidFill>
                <a:latin typeface="Tahoma" panose="020B0604030504040204" pitchFamily="34" charset="0"/>
              </a:defRPr>
            </a:lvl7pPr>
            <a:lvl8pPr marL="3429000" indent="-228600" fontAlgn="base">
              <a:spcBef>
                <a:spcPct val="0"/>
              </a:spcBef>
              <a:spcAft>
                <a:spcPct val="0"/>
              </a:spcAft>
              <a:defRPr>
                <a:solidFill>
                  <a:schemeClr val="tx1"/>
                </a:solidFill>
                <a:latin typeface="Tahoma" panose="020B0604030504040204" pitchFamily="34" charset="0"/>
              </a:defRPr>
            </a:lvl8pPr>
            <a:lvl9pPr marL="3886200" indent="-228600" fontAlgn="base">
              <a:spcBef>
                <a:spcPct val="0"/>
              </a:spcBef>
              <a:spcAft>
                <a:spcPct val="0"/>
              </a:spcAft>
              <a:defRPr>
                <a:solidFill>
                  <a:schemeClr val="tx1"/>
                </a:solidFill>
                <a:latin typeface="Tahoma" panose="020B0604030504040204" pitchFamily="34" charset="0"/>
              </a:defRPr>
            </a:lvl9pPr>
          </a:lstStyle>
          <a:p>
            <a:pPr fontAlgn="base">
              <a:spcBef>
                <a:spcPct val="0"/>
              </a:spcBef>
              <a:spcAft>
                <a:spcPct val="0"/>
              </a:spcAft>
            </a:pPr>
            <a:fld id="{E55D485C-FA6C-4FFA-B323-70EDC3C52AF3}" type="slidenum">
              <a:rPr lang="en-US" altLang="en-US">
                <a:latin typeface="Calibri" panose="020F0502020204030204" pitchFamily="34" charset="0"/>
              </a:rPr>
              <a:pPr fontAlgn="base">
                <a:spcBef>
                  <a:spcPct val="0"/>
                </a:spcBef>
                <a:spcAft>
                  <a:spcPct val="0"/>
                </a:spcAft>
              </a:pPr>
              <a:t>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894AF8F-1E25-41A2-A4FB-E3F9A267F9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52E2703-9801-4AC0-8EA1-EE6EB1306B67}"/>
              </a:ext>
            </a:extLst>
          </p:cNvPr>
          <p:cNvSpPr>
            <a:spLocks noGrp="1"/>
          </p:cNvSpPr>
          <p:nvPr>
            <p:ph type="body" idx="1"/>
          </p:nvPr>
        </p:nvSpPr>
        <p:spPr/>
        <p:txBody>
          <a:bodyPr/>
          <a:lstStyle/>
          <a:p>
            <a:pPr fontAlgn="auto">
              <a:spcBef>
                <a:spcPts val="0"/>
              </a:spcBef>
              <a:spcAft>
                <a:spcPts val="0"/>
              </a:spcAft>
              <a:defRPr/>
            </a:pPr>
            <a:r>
              <a:rPr lang="en-US" b="1" u="sng" dirty="0">
                <a:solidFill>
                  <a:schemeClr val="tx1">
                    <a:lumMod val="75000"/>
                    <a:lumOff val="25000"/>
                  </a:schemeClr>
                </a:solidFill>
              </a:rPr>
              <a:t>General:</a:t>
            </a:r>
            <a:r>
              <a:rPr lang="en-US" b="1" dirty="0">
                <a:solidFill>
                  <a:schemeClr val="tx1">
                    <a:lumMod val="75000"/>
                    <a:lumOff val="25000"/>
                  </a:schemeClr>
                </a:solidFill>
              </a:rPr>
              <a:t> State, County, City, Zip Code, Address, Owner Occupied </a:t>
            </a:r>
          </a:p>
          <a:p>
            <a:pPr fontAlgn="auto">
              <a:spcBef>
                <a:spcPts val="0"/>
              </a:spcBef>
              <a:spcAft>
                <a:spcPts val="0"/>
              </a:spcAft>
              <a:defRPr/>
            </a:pPr>
            <a:r>
              <a:rPr lang="en-US" b="1" u="sng" dirty="0">
                <a:solidFill>
                  <a:schemeClr val="tx1">
                    <a:lumMod val="75000"/>
                    <a:lumOff val="25000"/>
                  </a:schemeClr>
                </a:solidFill>
              </a:rPr>
              <a:t>Property Characteristics:</a:t>
            </a:r>
            <a:r>
              <a:rPr lang="en-US" b="1" dirty="0">
                <a:solidFill>
                  <a:schemeClr val="tx1">
                    <a:lumMod val="75000"/>
                    <a:lumOff val="25000"/>
                  </a:schemeClr>
                </a:solidFill>
              </a:rPr>
              <a:t> Bedrooms, Baths, Property Type, Year Built, Lot Size, Building Size, Number of Units, Year Built, Other Specific Details</a:t>
            </a:r>
          </a:p>
          <a:p>
            <a:pPr fontAlgn="auto">
              <a:spcBef>
                <a:spcPts val="0"/>
              </a:spcBef>
              <a:spcAft>
                <a:spcPts val="0"/>
              </a:spcAft>
              <a:defRPr/>
            </a:pPr>
            <a:r>
              <a:rPr lang="en-US" b="1" u="sng" dirty="0">
                <a:solidFill>
                  <a:schemeClr val="tx1">
                    <a:lumMod val="75000"/>
                    <a:lumOff val="25000"/>
                  </a:schemeClr>
                </a:solidFill>
              </a:rPr>
              <a:t>Assessments &amp; Taxes:</a:t>
            </a:r>
            <a:r>
              <a:rPr lang="en-US" b="1" dirty="0">
                <a:solidFill>
                  <a:schemeClr val="tx1">
                    <a:lumMod val="75000"/>
                    <a:lumOff val="25000"/>
                  </a:schemeClr>
                </a:solidFill>
              </a:rPr>
              <a:t> Assessed Value, Purchase Date, Assessed Land Value, Purchase Price, Value of Assessed Improvements, Percent Improvement, Year Assessed, Amount of Delinquent Taxes, Most Recent Year of Tax Delinquency, Tax Rate Area, Tax Year, Other Specific Details</a:t>
            </a:r>
          </a:p>
          <a:p>
            <a:pPr fontAlgn="auto">
              <a:spcBef>
                <a:spcPts val="0"/>
              </a:spcBef>
              <a:spcAft>
                <a:spcPts val="0"/>
              </a:spcAft>
              <a:defRPr/>
            </a:pPr>
            <a:r>
              <a:rPr lang="en-US" b="1" u="sng" dirty="0">
                <a:solidFill>
                  <a:schemeClr val="tx1">
                    <a:lumMod val="75000"/>
                    <a:lumOff val="25000"/>
                  </a:schemeClr>
                </a:solidFill>
              </a:rPr>
              <a:t>Other:</a:t>
            </a:r>
            <a:r>
              <a:rPr lang="en-US" b="1" dirty="0">
                <a:solidFill>
                  <a:schemeClr val="tx1">
                    <a:lumMod val="75000"/>
                    <a:lumOff val="25000"/>
                  </a:schemeClr>
                </a:solidFill>
              </a:rPr>
              <a:t> APN/Parcel Number, Census Tract, Mail Carrier Route, Site Carrier Route, Site Extended Zip Code, Tract Number, Zoning Code, Title Company</a:t>
            </a:r>
          </a:p>
          <a:p>
            <a:pPr fontAlgn="auto">
              <a:spcBef>
                <a:spcPts val="0"/>
              </a:spcBef>
              <a:spcAft>
                <a:spcPts val="0"/>
              </a:spcAft>
              <a:defRPr/>
            </a:pPr>
            <a:r>
              <a:rPr lang="en-US" b="1" u="sng" dirty="0">
                <a:solidFill>
                  <a:schemeClr val="tx1">
                    <a:lumMod val="75000"/>
                    <a:lumOff val="25000"/>
                  </a:schemeClr>
                </a:solidFill>
              </a:rPr>
              <a:t>Custom Filters:</a:t>
            </a:r>
            <a:r>
              <a:rPr lang="en-US" b="1" dirty="0">
                <a:solidFill>
                  <a:schemeClr val="tx1">
                    <a:lumMod val="75000"/>
                    <a:lumOff val="25000"/>
                  </a:schemeClr>
                </a:solidFill>
              </a:rPr>
              <a:t> Out of Sate Owners, Next Sellers, Non-Owner, Recent Change, Full Sale in the Last 12 months, Empty Nester, Even House Number, Odd House Number, Residential Vacant Land</a:t>
            </a:r>
          </a:p>
          <a:p>
            <a:pPr fontAlgn="auto">
              <a:spcBef>
                <a:spcPts val="0"/>
              </a:spcBef>
              <a:spcAft>
                <a:spcPts val="0"/>
              </a:spcAft>
              <a:defRPr/>
            </a:pPr>
            <a:r>
              <a:rPr lang="en-US" b="1" u="sng" dirty="0">
                <a:solidFill>
                  <a:schemeClr val="tx1">
                    <a:lumMod val="75000"/>
                    <a:lumOff val="25000"/>
                  </a:schemeClr>
                </a:solidFill>
              </a:rPr>
              <a:t>Mortgage Info:</a:t>
            </a:r>
            <a:r>
              <a:rPr lang="en-US" b="1" dirty="0">
                <a:solidFill>
                  <a:schemeClr val="tx1">
                    <a:lumMod val="75000"/>
                    <a:lumOff val="25000"/>
                  </a:schemeClr>
                </a:solidFill>
              </a:rPr>
              <a:t> AVM Final Value, First Lender, First Loan Date, First Loan Estimated Interest Rate, First Loan Amount, First Loan Type, First Loan Interest Rate Type, Second Loan Amount, Second Lender Name, Second Loan Stamped as a Line of Credit, Second Loan Date, Loan to Value Ratio</a:t>
            </a:r>
          </a:p>
          <a:p>
            <a:pPr fontAlgn="auto">
              <a:spcBef>
                <a:spcPts val="0"/>
              </a:spcBef>
              <a:spcAft>
                <a:spcPts val="0"/>
              </a:spcAft>
              <a:defRPr/>
            </a:pPr>
            <a:r>
              <a:rPr lang="en-US" b="1" u="sng" dirty="0">
                <a:solidFill>
                  <a:schemeClr val="tx1">
                    <a:lumMod val="75000"/>
                    <a:lumOff val="25000"/>
                  </a:schemeClr>
                </a:solidFill>
              </a:rPr>
              <a:t>Leads:</a:t>
            </a:r>
            <a:r>
              <a:rPr lang="en-US" b="1" dirty="0">
                <a:solidFill>
                  <a:schemeClr val="tx1">
                    <a:lumMod val="75000"/>
                    <a:lumOff val="25000"/>
                  </a:schemeClr>
                </a:solidFill>
              </a:rPr>
              <a:t> Affidavit of Death, Bankruptcy, Divorce, Eviction, For Lease By Owner, For Sale By Owner, Lien, Lis Pendens, New REO, Notice of Default, Notice of Trustee, Probate</a:t>
            </a:r>
          </a:p>
          <a:p>
            <a:pPr fontAlgn="auto">
              <a:spcBef>
                <a:spcPts val="0"/>
              </a:spcBef>
              <a:spcAft>
                <a:spcPts val="0"/>
              </a:spcAft>
              <a:defRPr/>
            </a:pPr>
            <a:endParaRPr lang="en-US" b="1" dirty="0">
              <a:solidFill>
                <a:schemeClr val="tx1">
                  <a:lumMod val="75000"/>
                  <a:lumOff val="25000"/>
                </a:schemeClr>
              </a:solidFill>
            </a:endParaRPr>
          </a:p>
          <a:p>
            <a:pPr fontAlgn="auto">
              <a:spcBef>
                <a:spcPts val="0"/>
              </a:spcBef>
              <a:spcAft>
                <a:spcPts val="0"/>
              </a:spcAft>
              <a:defRPr/>
            </a:pPr>
            <a:endParaRPr lang="en-US" b="1" dirty="0">
              <a:solidFill>
                <a:schemeClr val="tx1">
                  <a:lumMod val="75000"/>
                  <a:lumOff val="25000"/>
                </a:schemeClr>
              </a:solidFill>
            </a:endParaRPr>
          </a:p>
          <a:p>
            <a:pPr fontAlgn="auto">
              <a:spcBef>
                <a:spcPts val="0"/>
              </a:spcBef>
              <a:spcAft>
                <a:spcPts val="0"/>
              </a:spcAft>
              <a:defRPr/>
            </a:pPr>
            <a:endParaRPr lang="en-US" b="1" dirty="0">
              <a:solidFill>
                <a:schemeClr val="tx1">
                  <a:lumMod val="75000"/>
                  <a:lumOff val="25000"/>
                </a:schemeClr>
              </a:solidFill>
            </a:endParaRPr>
          </a:p>
          <a:p>
            <a:pPr fontAlgn="auto">
              <a:spcBef>
                <a:spcPts val="0"/>
              </a:spcBef>
              <a:spcAft>
                <a:spcPts val="0"/>
              </a:spcAft>
              <a:defRPr/>
            </a:pPr>
            <a:endParaRPr lang="en-US" b="1" dirty="0">
              <a:solidFill>
                <a:schemeClr val="tx1">
                  <a:lumMod val="75000"/>
                  <a:lumOff val="25000"/>
                </a:schemeClr>
              </a:solidFill>
            </a:endParaRPr>
          </a:p>
          <a:p>
            <a:pPr fontAlgn="auto">
              <a:spcBef>
                <a:spcPts val="0"/>
              </a:spcBef>
              <a:spcAft>
                <a:spcPts val="0"/>
              </a:spcAft>
              <a:defRPr/>
            </a:pPr>
            <a:endParaRPr lang="en-US" b="1" dirty="0">
              <a:solidFill>
                <a:schemeClr val="tx1">
                  <a:lumMod val="75000"/>
                  <a:lumOff val="25000"/>
                </a:schemeClr>
              </a:solidFill>
            </a:endParaRPr>
          </a:p>
          <a:p>
            <a:pPr fontAlgn="auto">
              <a:spcBef>
                <a:spcPts val="0"/>
              </a:spcBef>
              <a:spcAft>
                <a:spcPts val="0"/>
              </a:spcAft>
              <a:defRPr/>
            </a:pPr>
            <a:endParaRPr lang="en-US" b="1" dirty="0">
              <a:solidFill>
                <a:schemeClr val="tx1">
                  <a:lumMod val="75000"/>
                  <a:lumOff val="25000"/>
                </a:schemeClr>
              </a:solidFill>
            </a:endParaRPr>
          </a:p>
          <a:p>
            <a:pPr fontAlgn="auto">
              <a:spcBef>
                <a:spcPts val="0"/>
              </a:spcBef>
              <a:spcAft>
                <a:spcPts val="0"/>
              </a:spcAft>
              <a:defRPr/>
            </a:pPr>
            <a:endParaRPr lang="en-US" b="1" dirty="0">
              <a:solidFill>
                <a:schemeClr val="tx1">
                  <a:lumMod val="75000"/>
                  <a:lumOff val="25000"/>
                </a:schemeClr>
              </a:solidFill>
            </a:endParaRPr>
          </a:p>
          <a:p>
            <a:pPr fontAlgn="auto">
              <a:spcBef>
                <a:spcPts val="0"/>
              </a:spcBef>
              <a:spcAft>
                <a:spcPts val="0"/>
              </a:spcAft>
              <a:defRPr/>
            </a:pPr>
            <a:endParaRPr lang="en-US" dirty="0"/>
          </a:p>
        </p:txBody>
      </p:sp>
      <p:sp>
        <p:nvSpPr>
          <p:cNvPr id="27652" name="Slide Number Placeholder 3">
            <a:extLst>
              <a:ext uri="{FF2B5EF4-FFF2-40B4-BE49-F238E27FC236}">
                <a16:creationId xmlns:a16="http://schemas.microsoft.com/office/drawing/2014/main" id="{A748A66B-A0C4-4D82-BCA2-75536E123A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fontAlgn="base">
              <a:spcBef>
                <a:spcPct val="0"/>
              </a:spcBef>
              <a:spcAft>
                <a:spcPct val="0"/>
              </a:spcAft>
              <a:defRPr>
                <a:solidFill>
                  <a:schemeClr val="tx1"/>
                </a:solidFill>
                <a:latin typeface="Tahoma" panose="020B0604030504040204" pitchFamily="34" charset="0"/>
              </a:defRPr>
            </a:lvl6pPr>
            <a:lvl7pPr marL="2971800" indent="-228600" fontAlgn="base">
              <a:spcBef>
                <a:spcPct val="0"/>
              </a:spcBef>
              <a:spcAft>
                <a:spcPct val="0"/>
              </a:spcAft>
              <a:defRPr>
                <a:solidFill>
                  <a:schemeClr val="tx1"/>
                </a:solidFill>
                <a:latin typeface="Tahoma" panose="020B0604030504040204" pitchFamily="34" charset="0"/>
              </a:defRPr>
            </a:lvl7pPr>
            <a:lvl8pPr marL="3429000" indent="-228600" fontAlgn="base">
              <a:spcBef>
                <a:spcPct val="0"/>
              </a:spcBef>
              <a:spcAft>
                <a:spcPct val="0"/>
              </a:spcAft>
              <a:defRPr>
                <a:solidFill>
                  <a:schemeClr val="tx1"/>
                </a:solidFill>
                <a:latin typeface="Tahoma" panose="020B0604030504040204" pitchFamily="34" charset="0"/>
              </a:defRPr>
            </a:lvl8pPr>
            <a:lvl9pPr marL="3886200" indent="-228600" fontAlgn="base">
              <a:spcBef>
                <a:spcPct val="0"/>
              </a:spcBef>
              <a:spcAft>
                <a:spcPct val="0"/>
              </a:spcAft>
              <a:defRPr>
                <a:solidFill>
                  <a:schemeClr val="tx1"/>
                </a:solidFill>
                <a:latin typeface="Tahoma" panose="020B0604030504040204" pitchFamily="34" charset="0"/>
              </a:defRPr>
            </a:lvl9pPr>
          </a:lstStyle>
          <a:p>
            <a:pPr fontAlgn="base">
              <a:spcBef>
                <a:spcPct val="0"/>
              </a:spcBef>
              <a:spcAft>
                <a:spcPct val="0"/>
              </a:spcAft>
            </a:pPr>
            <a:fld id="{38A4C533-C7C1-4043-8EA0-2AD5C35E7A2A}" type="slidenum">
              <a:rPr lang="en-US" altLang="en-US">
                <a:latin typeface="Calibri" panose="020F0502020204030204" pitchFamily="34" charset="0"/>
              </a:rPr>
              <a:pPr fontAlgn="base">
                <a:spcBef>
                  <a:spcPct val="0"/>
                </a:spcBef>
                <a:spcAft>
                  <a:spcPct val="0"/>
                </a:spcAft>
              </a:pPr>
              <a:t>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9254AEF9-0BE7-449A-BE37-1DF6BAFF04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E5856A63-59A1-4E5E-86C8-0965BDB76B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5604" name="Slide Number Placeholder 3">
            <a:extLst>
              <a:ext uri="{FF2B5EF4-FFF2-40B4-BE49-F238E27FC236}">
                <a16:creationId xmlns:a16="http://schemas.microsoft.com/office/drawing/2014/main" id="{3F0F4B19-E242-4BD6-96EA-091F896453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fontAlgn="base">
              <a:spcBef>
                <a:spcPct val="0"/>
              </a:spcBef>
              <a:spcAft>
                <a:spcPct val="0"/>
              </a:spcAft>
              <a:defRPr>
                <a:solidFill>
                  <a:schemeClr val="tx1"/>
                </a:solidFill>
                <a:latin typeface="Tahoma" panose="020B0604030504040204" pitchFamily="34" charset="0"/>
              </a:defRPr>
            </a:lvl6pPr>
            <a:lvl7pPr marL="2971800" indent="-228600" fontAlgn="base">
              <a:spcBef>
                <a:spcPct val="0"/>
              </a:spcBef>
              <a:spcAft>
                <a:spcPct val="0"/>
              </a:spcAft>
              <a:defRPr>
                <a:solidFill>
                  <a:schemeClr val="tx1"/>
                </a:solidFill>
                <a:latin typeface="Tahoma" panose="020B0604030504040204" pitchFamily="34" charset="0"/>
              </a:defRPr>
            </a:lvl7pPr>
            <a:lvl8pPr marL="3429000" indent="-228600" fontAlgn="base">
              <a:spcBef>
                <a:spcPct val="0"/>
              </a:spcBef>
              <a:spcAft>
                <a:spcPct val="0"/>
              </a:spcAft>
              <a:defRPr>
                <a:solidFill>
                  <a:schemeClr val="tx1"/>
                </a:solidFill>
                <a:latin typeface="Tahoma" panose="020B0604030504040204" pitchFamily="34" charset="0"/>
              </a:defRPr>
            </a:lvl8pPr>
            <a:lvl9pPr marL="3886200" indent="-228600" fontAlgn="base">
              <a:spcBef>
                <a:spcPct val="0"/>
              </a:spcBef>
              <a:spcAft>
                <a:spcPct val="0"/>
              </a:spcAft>
              <a:defRPr>
                <a:solidFill>
                  <a:schemeClr val="tx1"/>
                </a:solidFill>
                <a:latin typeface="Tahoma" panose="020B0604030504040204" pitchFamily="34" charset="0"/>
              </a:defRPr>
            </a:lvl9pPr>
          </a:lstStyle>
          <a:p>
            <a:pPr fontAlgn="base">
              <a:spcBef>
                <a:spcPct val="0"/>
              </a:spcBef>
              <a:spcAft>
                <a:spcPct val="0"/>
              </a:spcAft>
            </a:pPr>
            <a:fld id="{AEB324C7-D5E1-4460-BD83-F142D37D6C04}" type="slidenum">
              <a:rPr lang="en-US" altLang="en-US">
                <a:latin typeface="Calibri" panose="020F0502020204030204" pitchFamily="34" charset="0"/>
              </a:rPr>
              <a:pPr fontAlgn="base">
                <a:spcBef>
                  <a:spcPct val="0"/>
                </a:spcBef>
                <a:spcAft>
                  <a:spcPct val="0"/>
                </a:spcAft>
              </a:pPr>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5</a:t>
            </a:fld>
            <a:endParaRPr lang="en-US" noProof="0" dirty="0"/>
          </a:p>
        </p:txBody>
      </p:sp>
    </p:spTree>
    <p:extLst>
      <p:ext uri="{BB962C8B-B14F-4D97-AF65-F5344CB8AC3E}">
        <p14:creationId xmlns:p14="http://schemas.microsoft.com/office/powerpoint/2010/main" val="4006247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6</a:t>
            </a:fld>
            <a:endParaRPr lang="en-US" noProof="0" dirty="0"/>
          </a:p>
        </p:txBody>
      </p:sp>
    </p:spTree>
    <p:extLst>
      <p:ext uri="{BB962C8B-B14F-4D97-AF65-F5344CB8AC3E}">
        <p14:creationId xmlns:p14="http://schemas.microsoft.com/office/powerpoint/2010/main" val="3411103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2645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206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967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rgbClr val="40404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5A7425-F223-426A-8BA4-94D873827741}"/>
              </a:ext>
            </a:extLst>
          </p:cNvPr>
          <p:cNvSpPr/>
          <p:nvPr userDrawn="1"/>
        </p:nvSpPr>
        <p:spPr>
          <a:xfrm>
            <a:off x="0" y="0"/>
            <a:ext cx="6335713"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317BD3CA-77BE-4E93-A209-2A02AA4BBB15}"/>
              </a:ext>
            </a:extLst>
          </p:cNvPr>
          <p:cNvSpPr/>
          <p:nvPr userDrawn="1"/>
        </p:nvSpPr>
        <p:spPr>
          <a:xfrm>
            <a:off x="0" y="6786563"/>
            <a:ext cx="11771313"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22579E95-073E-45AA-8886-0E819ED18806}"/>
              </a:ext>
            </a:extLst>
          </p:cNvPr>
          <p:cNvSpPr/>
          <p:nvPr userDrawn="1"/>
        </p:nvSpPr>
        <p:spPr>
          <a:xfrm>
            <a:off x="11771313" y="6786563"/>
            <a:ext cx="420687"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Picture Placeholder 9"/>
          <p:cNvSpPr>
            <a:spLocks noGrp="1"/>
          </p:cNvSpPr>
          <p:nvPr>
            <p:ph type="pic" sz="quarter" idx="10"/>
          </p:nvPr>
        </p:nvSpPr>
        <p:spPr>
          <a:xfrm>
            <a:off x="0" y="0"/>
            <a:ext cx="12192000" cy="6786563"/>
          </a:xfrm>
          <a:solidFill>
            <a:schemeClr val="tx1">
              <a:lumMod val="75000"/>
              <a:lumOff val="25000"/>
            </a:schemeClr>
          </a:solidFill>
        </p:spPr>
        <p:txBody>
          <a:bodyPr rIns="1044000" rtlCol="0" anchor="ctr">
            <a:noAutofit/>
          </a:bodyPr>
          <a:lstStyle>
            <a:lvl1pPr marL="0" indent="0" algn="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2" name="Title 1"/>
          <p:cNvSpPr>
            <a:spLocks noGrp="1"/>
          </p:cNvSpPr>
          <p:nvPr>
            <p:ph type="ctrTitle"/>
          </p:nvPr>
        </p:nvSpPr>
        <p:spPr>
          <a:xfrm>
            <a:off x="432000" y="2377000"/>
            <a:ext cx="5472000"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432000" y="4962525"/>
            <a:ext cx="5472000"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2142826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14" name="Content Placeholder 2"/>
          <p:cNvSpPr>
            <a:spLocks noGrp="1"/>
          </p:cNvSpPr>
          <p:nvPr>
            <p:ph sz="half" idx="29"/>
          </p:nvPr>
        </p:nvSpPr>
        <p:spPr>
          <a:xfrm>
            <a:off x="1790100" y="2701131"/>
            <a:ext cx="4113900" cy="28281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half" idx="2"/>
          </p:nvPr>
        </p:nvSpPr>
        <p:spPr>
          <a:xfrm>
            <a:off x="7658100" y="2701131"/>
            <a:ext cx="4113900" cy="28281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p:txBody>
          <a:bodyPr/>
          <a:lstStyle/>
          <a:p>
            <a:r>
              <a:rPr lang="en-US" noProof="0"/>
              <a:t>Click to edit Master title style</a:t>
            </a:r>
          </a:p>
        </p:txBody>
      </p:sp>
      <p:sp>
        <p:nvSpPr>
          <p:cNvPr id="11" name="Text Placeholder 3"/>
          <p:cNvSpPr>
            <a:spLocks noGrp="1"/>
          </p:cNvSpPr>
          <p:nvPr>
            <p:ph type="body" sz="quarter" idx="27"/>
          </p:nvPr>
        </p:nvSpPr>
        <p:spPr>
          <a:xfrm>
            <a:off x="1793079" y="1728000"/>
            <a:ext cx="4122920" cy="735800"/>
          </a:xfrm>
          <a:noFill/>
        </p:spPr>
        <p:txBody>
          <a:bodyPr/>
          <a:lstStyle>
            <a:lvl1pPr marL="0" indent="0" algn="l">
              <a:buNone/>
              <a:defRPr sz="54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Click to edit Master text styles</a:t>
            </a:r>
          </a:p>
        </p:txBody>
      </p:sp>
      <p:sp>
        <p:nvSpPr>
          <p:cNvPr id="5" name="Text Placeholder 4"/>
          <p:cNvSpPr>
            <a:spLocks noGrp="1"/>
          </p:cNvSpPr>
          <p:nvPr>
            <p:ph type="body" sz="quarter" idx="30"/>
          </p:nvPr>
        </p:nvSpPr>
        <p:spPr>
          <a:xfrm>
            <a:off x="7655762" y="1722438"/>
            <a:ext cx="4104437" cy="735749"/>
          </a:xfrm>
        </p:spPr>
        <p:txBody>
          <a:bodyPr/>
          <a:lstStyle>
            <a:lvl1pPr marL="0" indent="0">
              <a:buNone/>
              <a:defRPr sz="5400">
                <a:solidFill>
                  <a:schemeClr val="accent4"/>
                </a:solidFill>
                <a:latin typeface="+mj-lt"/>
              </a:defRPr>
            </a:lvl1pPr>
          </a:lstStyle>
          <a:p>
            <a:pPr lvl="0"/>
            <a:r>
              <a:rPr lang="en-US" noProof="0"/>
              <a:t>Click to edit Master text styles</a:t>
            </a:r>
          </a:p>
        </p:txBody>
      </p:sp>
      <p:sp>
        <p:nvSpPr>
          <p:cNvPr id="16" name="Text Placeholder 5"/>
          <p:cNvSpPr>
            <a:spLocks noGrp="1"/>
          </p:cNvSpPr>
          <p:nvPr>
            <p:ph type="body" sz="quarter" idx="32"/>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Click to edit Master text styles</a:t>
            </a:r>
          </a:p>
        </p:txBody>
      </p:sp>
      <p:sp>
        <p:nvSpPr>
          <p:cNvPr id="8" name="Slide Number Placeholder 5">
            <a:extLst>
              <a:ext uri="{FF2B5EF4-FFF2-40B4-BE49-F238E27FC236}">
                <a16:creationId xmlns:a16="http://schemas.microsoft.com/office/drawing/2014/main" id="{AE0AB545-EFD6-422D-BD62-03335D94A782}"/>
              </a:ext>
            </a:extLst>
          </p:cNvPr>
          <p:cNvSpPr>
            <a:spLocks noGrp="1"/>
          </p:cNvSpPr>
          <p:nvPr>
            <p:ph type="sldNum" sz="quarter" idx="33"/>
          </p:nvPr>
        </p:nvSpPr>
        <p:spPr>
          <a:ln/>
        </p:spPr>
        <p:txBody>
          <a:bodyPr/>
          <a:lstStyle>
            <a:lvl1pPr>
              <a:defRPr/>
            </a:lvl1pPr>
          </a:lstStyle>
          <a:p>
            <a:pPr>
              <a:defRPr/>
            </a:pPr>
            <a:fld id="{8F05416C-DAF7-4505-AAFA-D53ED895505A}" type="slidenum">
              <a:rPr lang="en-US"/>
              <a:pPr>
                <a:defRPr/>
              </a:pPr>
              <a:t>‹#›</a:t>
            </a:fld>
            <a:endParaRPr lang="en-US" dirty="0"/>
          </a:p>
        </p:txBody>
      </p:sp>
      <p:sp>
        <p:nvSpPr>
          <p:cNvPr id="9" name="Footer Placeholder 6">
            <a:extLst>
              <a:ext uri="{FF2B5EF4-FFF2-40B4-BE49-F238E27FC236}">
                <a16:creationId xmlns:a16="http://schemas.microsoft.com/office/drawing/2014/main" id="{44BD8BF7-41AE-4465-901C-836E17FD9653}"/>
              </a:ext>
            </a:extLst>
          </p:cNvPr>
          <p:cNvSpPr>
            <a:spLocks noGrp="1"/>
          </p:cNvSpPr>
          <p:nvPr>
            <p:ph type="ftr" sz="quarter" idx="34"/>
          </p:nvPr>
        </p:nvSpPr>
        <p:spPr/>
        <p:txBody>
          <a:bodyPr/>
          <a:lstStyle>
            <a:lvl1pPr>
              <a:defRPr/>
            </a:lvl1pPr>
          </a:lstStyle>
          <a:p>
            <a:pPr>
              <a:defRPr/>
            </a:pPr>
            <a:r>
              <a:rPr lang="en-US"/>
              <a:t>Add a footer</a:t>
            </a:r>
          </a:p>
        </p:txBody>
      </p:sp>
    </p:spTree>
    <p:extLst>
      <p:ext uri="{BB962C8B-B14F-4D97-AF65-F5344CB8AC3E}">
        <p14:creationId xmlns:p14="http://schemas.microsoft.com/office/powerpoint/2010/main" val="1178085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11" name="Text Placeholder 3"/>
          <p:cNvSpPr>
            <a:spLocks noGrp="1"/>
          </p:cNvSpPr>
          <p:nvPr>
            <p:ph type="body" sz="quarter" idx="27"/>
          </p:nvPr>
        </p:nvSpPr>
        <p:spPr>
          <a:xfrm>
            <a:off x="890706" y="1593150"/>
            <a:ext cx="4348065" cy="4348065"/>
          </a:xfrm>
          <a:prstGeom prst="ellipse">
            <a:avLst/>
          </a:prstGeom>
          <a:solidFill>
            <a:schemeClr val="tx1">
              <a:alpha val="10000"/>
            </a:schemeClr>
          </a:solidFill>
        </p:spPr>
        <p:txBody>
          <a:bodyPr anchor="ctr"/>
          <a:lstStyle>
            <a:lvl1pPr marL="0" indent="0" algn="ctr">
              <a:buNone/>
              <a:defRPr sz="18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Click to edit Master text styles</a:t>
            </a:r>
          </a:p>
        </p:txBody>
      </p:sp>
      <p:sp>
        <p:nvSpPr>
          <p:cNvPr id="12" name="Text Placeholder 9"/>
          <p:cNvSpPr>
            <a:spLocks noGrp="1"/>
          </p:cNvSpPr>
          <p:nvPr>
            <p:ph type="body" sz="quarter" idx="28"/>
          </p:nvPr>
        </p:nvSpPr>
        <p:spPr>
          <a:xfrm>
            <a:off x="4739330" y="1767887"/>
            <a:ext cx="3998591" cy="3998591"/>
          </a:xfrm>
          <a:prstGeom prst="ellipse">
            <a:avLst/>
          </a:prstGeom>
          <a:solidFill>
            <a:schemeClr val="tx1">
              <a:alpha val="10000"/>
            </a:schemeClr>
          </a:solidFill>
        </p:spPr>
        <p:txBody>
          <a:bodyPr rtlCol="0" anchor="ctr">
            <a:noAutofit/>
          </a:bodyPr>
          <a:lstStyle>
            <a:lvl1pPr marL="0" indent="0" algn="ctr">
              <a:buNone/>
              <a:defRPr lang="en-ZA" sz="1800" dirty="0">
                <a:solidFill>
                  <a:schemeClr val="tx1">
                    <a:lumMod val="75000"/>
                    <a:lumOff val="25000"/>
                  </a:schemeClr>
                </a:solidFill>
              </a:defRPr>
            </a:lvl1pPr>
          </a:lstStyle>
          <a:p>
            <a:pPr lvl="0"/>
            <a:r>
              <a:rPr lang="en-US" noProof="0"/>
              <a:t>Click to edit Master text styles</a:t>
            </a:r>
          </a:p>
        </p:txBody>
      </p:sp>
      <p:sp>
        <p:nvSpPr>
          <p:cNvPr id="9" name="Text Placeholder 9"/>
          <p:cNvSpPr>
            <a:spLocks noGrp="1"/>
          </p:cNvSpPr>
          <p:nvPr>
            <p:ph type="body" sz="quarter" idx="29"/>
          </p:nvPr>
        </p:nvSpPr>
        <p:spPr>
          <a:xfrm>
            <a:off x="8238481" y="2207063"/>
            <a:ext cx="3120238" cy="3120238"/>
          </a:xfrm>
          <a:prstGeom prst="ellipse">
            <a:avLst/>
          </a:prstGeom>
          <a:solidFill>
            <a:schemeClr val="tx1">
              <a:alpha val="10000"/>
            </a:schemeClr>
          </a:solidFill>
        </p:spPr>
        <p:txBody>
          <a:bodyPr rtlCol="0" anchor="ctr">
            <a:noAutofit/>
          </a:bodyPr>
          <a:lstStyle>
            <a:lvl1pPr marL="0" indent="0" algn="ctr">
              <a:buNone/>
              <a:defRPr lang="en-ZA" sz="1800" dirty="0">
                <a:solidFill>
                  <a:schemeClr val="tx1">
                    <a:lumMod val="75000"/>
                    <a:lumOff val="25000"/>
                  </a:schemeClr>
                </a:solidFill>
              </a:defRPr>
            </a:lvl1pPr>
          </a:lstStyle>
          <a:p>
            <a:pPr lvl="0"/>
            <a:r>
              <a:rPr lang="en-US" noProof="0"/>
              <a:t>Click to edit Master text styles</a:t>
            </a:r>
          </a:p>
        </p:txBody>
      </p:sp>
      <p:sp>
        <p:nvSpPr>
          <p:cNvPr id="2" name="Title 1"/>
          <p:cNvSpPr>
            <a:spLocks noGrp="1"/>
          </p:cNvSpPr>
          <p:nvPr>
            <p:ph type="title"/>
          </p:nvPr>
        </p:nvSpPr>
        <p:spPr/>
        <p:txBody>
          <a:bodyPr/>
          <a:lstStyle/>
          <a:p>
            <a:r>
              <a:rPr lang="en-US" noProof="0"/>
              <a:t>Click to edit Master title style</a:t>
            </a:r>
          </a:p>
        </p:txBody>
      </p:sp>
      <p:sp>
        <p:nvSpPr>
          <p:cNvPr id="10" name="Text Placeholder 3"/>
          <p:cNvSpPr>
            <a:spLocks noGrp="1"/>
          </p:cNvSpPr>
          <p:nvPr>
            <p:ph type="body" sz="quarter" idx="30"/>
          </p:nvPr>
        </p:nvSpPr>
        <p:spPr>
          <a:xfrm>
            <a:off x="1658929" y="2205688"/>
            <a:ext cx="2811618" cy="1440000"/>
          </a:xfrm>
          <a:prstGeom prst="rect">
            <a:avLst/>
          </a:prstGeom>
          <a:noFill/>
        </p:spPr>
        <p:txBody>
          <a:bodyPr anchor="b"/>
          <a:lstStyle>
            <a:lvl1pPr marL="0" indent="0" algn="ctr">
              <a:spcBef>
                <a:spcPts val="0"/>
              </a:spcBef>
              <a:spcAft>
                <a:spcPts val="0"/>
              </a:spcAft>
              <a:buNone/>
              <a:defRPr sz="6600">
                <a:solidFill>
                  <a:schemeClr val="tx1">
                    <a:lumMod val="75000"/>
                    <a:lumOff val="25000"/>
                  </a:schemeClr>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Click to edit Master text styles</a:t>
            </a:r>
          </a:p>
        </p:txBody>
      </p:sp>
      <p:sp>
        <p:nvSpPr>
          <p:cNvPr id="13" name="Text Placeholder 9"/>
          <p:cNvSpPr>
            <a:spLocks noGrp="1"/>
          </p:cNvSpPr>
          <p:nvPr>
            <p:ph type="body" sz="quarter" idx="31"/>
          </p:nvPr>
        </p:nvSpPr>
        <p:spPr>
          <a:xfrm>
            <a:off x="5332816" y="2205688"/>
            <a:ext cx="2811618" cy="1440000"/>
          </a:xfrm>
          <a:prstGeom prst="rect">
            <a:avLst/>
          </a:prstGeom>
          <a:noFill/>
        </p:spPr>
        <p:txBody>
          <a:bodyPr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lvl="0"/>
            <a:r>
              <a:rPr lang="en-US" noProof="0"/>
              <a:t>Click to edit Master text styles</a:t>
            </a:r>
          </a:p>
        </p:txBody>
      </p:sp>
      <p:sp>
        <p:nvSpPr>
          <p:cNvPr id="14" name="Text Placeholder 9"/>
          <p:cNvSpPr>
            <a:spLocks noGrp="1"/>
          </p:cNvSpPr>
          <p:nvPr>
            <p:ph type="body" sz="quarter" idx="32"/>
          </p:nvPr>
        </p:nvSpPr>
        <p:spPr>
          <a:xfrm>
            <a:off x="8547101" y="2205688"/>
            <a:ext cx="2597043" cy="1440000"/>
          </a:xfrm>
          <a:prstGeom prst="rect">
            <a:avLst/>
          </a:prstGeom>
          <a:noFill/>
        </p:spPr>
        <p:txBody>
          <a:bodyPr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lvl="0"/>
            <a:r>
              <a:rPr lang="en-US" noProof="0"/>
              <a:t>Click to edit Master text styles</a:t>
            </a:r>
          </a:p>
        </p:txBody>
      </p:sp>
      <p:sp>
        <p:nvSpPr>
          <p:cNvPr id="16" name="Content Placeholder 3"/>
          <p:cNvSpPr>
            <a:spLocks noGrp="1"/>
          </p:cNvSpPr>
          <p:nvPr>
            <p:ph sz="half" idx="2"/>
          </p:nvPr>
        </p:nvSpPr>
        <p:spPr>
          <a:xfrm>
            <a:off x="2074738"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Click to edit Master text styles</a:t>
            </a:r>
          </a:p>
        </p:txBody>
      </p:sp>
      <p:sp>
        <p:nvSpPr>
          <p:cNvPr id="17" name="Text Placeholder 5"/>
          <p:cNvSpPr>
            <a:spLocks noGrp="1"/>
          </p:cNvSpPr>
          <p:nvPr>
            <p:ph type="body" sz="quarter" idx="12"/>
          </p:nvPr>
        </p:nvSpPr>
        <p:spPr>
          <a:xfrm>
            <a:off x="5748625"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Click to edit Master text styles</a:t>
            </a:r>
          </a:p>
        </p:txBody>
      </p:sp>
      <p:sp>
        <p:nvSpPr>
          <p:cNvPr id="18" name="Text Placeholder 9"/>
          <p:cNvSpPr>
            <a:spLocks noGrp="1"/>
          </p:cNvSpPr>
          <p:nvPr>
            <p:ph type="body" sz="quarter" idx="13"/>
          </p:nvPr>
        </p:nvSpPr>
        <p:spPr>
          <a:xfrm>
            <a:off x="8808600"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Click to edit Master text styles</a:t>
            </a:r>
          </a:p>
        </p:txBody>
      </p:sp>
      <p:sp>
        <p:nvSpPr>
          <p:cNvPr id="22" name="Text Placeholder 5"/>
          <p:cNvSpPr>
            <a:spLocks noGrp="1"/>
          </p:cNvSpPr>
          <p:nvPr>
            <p:ph type="body" sz="quarter" idx="33"/>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Click to edit Master text styles</a:t>
            </a:r>
          </a:p>
        </p:txBody>
      </p:sp>
      <p:sp>
        <p:nvSpPr>
          <p:cNvPr id="15" name="Slide Number Placeholder 5">
            <a:extLst>
              <a:ext uri="{FF2B5EF4-FFF2-40B4-BE49-F238E27FC236}">
                <a16:creationId xmlns:a16="http://schemas.microsoft.com/office/drawing/2014/main" id="{7B823CE2-0435-485A-B1DD-6F801407555E}"/>
              </a:ext>
            </a:extLst>
          </p:cNvPr>
          <p:cNvSpPr>
            <a:spLocks noGrp="1"/>
          </p:cNvSpPr>
          <p:nvPr>
            <p:ph type="sldNum" sz="quarter" idx="34"/>
          </p:nvPr>
        </p:nvSpPr>
        <p:spPr>
          <a:ln/>
        </p:spPr>
        <p:txBody>
          <a:bodyPr/>
          <a:lstStyle>
            <a:lvl1pPr>
              <a:defRPr/>
            </a:lvl1pPr>
          </a:lstStyle>
          <a:p>
            <a:pPr>
              <a:defRPr/>
            </a:pPr>
            <a:fld id="{8FBE8726-3392-4A45-922C-B4700BC5440F}" type="slidenum">
              <a:rPr lang="en-US"/>
              <a:pPr>
                <a:defRPr/>
              </a:pPr>
              <a:t>‹#›</a:t>
            </a:fld>
            <a:endParaRPr lang="en-US" dirty="0"/>
          </a:p>
        </p:txBody>
      </p:sp>
      <p:sp>
        <p:nvSpPr>
          <p:cNvPr id="19" name="Footer Placeholder 6">
            <a:extLst>
              <a:ext uri="{FF2B5EF4-FFF2-40B4-BE49-F238E27FC236}">
                <a16:creationId xmlns:a16="http://schemas.microsoft.com/office/drawing/2014/main" id="{4B5DAD2A-FBC2-421D-9B14-E0EE1B6EAEC0}"/>
              </a:ext>
            </a:extLst>
          </p:cNvPr>
          <p:cNvSpPr>
            <a:spLocks noGrp="1"/>
          </p:cNvSpPr>
          <p:nvPr>
            <p:ph type="ftr" sz="quarter" idx="35"/>
          </p:nvPr>
        </p:nvSpPr>
        <p:spPr/>
        <p:txBody>
          <a:bodyPr/>
          <a:lstStyle>
            <a:lvl1pPr>
              <a:defRPr/>
            </a:lvl1pPr>
          </a:lstStyle>
          <a:p>
            <a:pPr>
              <a:defRPr/>
            </a:pPr>
            <a:r>
              <a:rPr lang="en-US"/>
              <a:t>Add a footer</a:t>
            </a:r>
          </a:p>
        </p:txBody>
      </p:sp>
    </p:spTree>
    <p:extLst>
      <p:ext uri="{BB962C8B-B14F-4D97-AF65-F5344CB8AC3E}">
        <p14:creationId xmlns:p14="http://schemas.microsoft.com/office/powerpoint/2010/main" val="2573433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81605AE-6952-4019-ABF5-BB24D24CE32E}"/>
              </a:ext>
            </a:extLst>
          </p:cNvPr>
          <p:cNvCxnSpPr/>
          <p:nvPr userDrawn="1"/>
        </p:nvCxnSpPr>
        <p:spPr>
          <a:xfrm>
            <a:off x="6096000" y="1319213"/>
            <a:ext cx="0" cy="461010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0C5746A-4292-44FE-8081-EB01882A2E48}"/>
              </a:ext>
            </a:extLst>
          </p:cNvPr>
          <p:cNvCxnSpPr>
            <a:cxnSpLocks/>
          </p:cNvCxnSpPr>
          <p:nvPr userDrawn="1"/>
        </p:nvCxnSpPr>
        <p:spPr>
          <a:xfrm flipH="1">
            <a:off x="431800" y="3624263"/>
            <a:ext cx="11339513"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2000" y="432000"/>
            <a:ext cx="11340000" cy="432000"/>
          </a:xfrm>
        </p:spPr>
        <p:txBody>
          <a:bodyPr/>
          <a:lstStyle/>
          <a:p>
            <a:r>
              <a:rPr lang="en-US" noProof="0"/>
              <a:t>Click to edit Master title style</a:t>
            </a:r>
          </a:p>
        </p:txBody>
      </p:sp>
      <p:sp>
        <p:nvSpPr>
          <p:cNvPr id="11" name="Text Placeholder 5"/>
          <p:cNvSpPr>
            <a:spLocks noGrp="1"/>
          </p:cNvSpPr>
          <p:nvPr>
            <p:ph type="body" sz="quarter" idx="12"/>
          </p:nvPr>
        </p:nvSpPr>
        <p:spPr>
          <a:xfrm>
            <a:off x="5112000" y="951013"/>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Click to edit Master text styles</a:t>
            </a:r>
          </a:p>
        </p:txBody>
      </p:sp>
      <p:sp>
        <p:nvSpPr>
          <p:cNvPr id="12" name="Text Placeholder 5"/>
          <p:cNvSpPr>
            <a:spLocks noGrp="1"/>
          </p:cNvSpPr>
          <p:nvPr>
            <p:ph type="body" sz="quarter" idx="13"/>
          </p:nvPr>
        </p:nvSpPr>
        <p:spPr>
          <a:xfrm>
            <a:off x="5106000" y="6046600"/>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Click to edit Master text styles</a:t>
            </a:r>
          </a:p>
        </p:txBody>
      </p:sp>
      <p:sp>
        <p:nvSpPr>
          <p:cNvPr id="13" name="Text Placeholder 5"/>
          <p:cNvSpPr>
            <a:spLocks noGrp="1"/>
          </p:cNvSpPr>
          <p:nvPr>
            <p:ph type="body" sz="quarter" idx="14"/>
          </p:nvPr>
        </p:nvSpPr>
        <p:spPr>
          <a:xfrm>
            <a:off x="432000" y="3260393"/>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Click to edit Master text styles</a:t>
            </a:r>
          </a:p>
        </p:txBody>
      </p:sp>
      <p:sp>
        <p:nvSpPr>
          <p:cNvPr id="14" name="Text Placeholder 5"/>
          <p:cNvSpPr>
            <a:spLocks noGrp="1"/>
          </p:cNvSpPr>
          <p:nvPr>
            <p:ph type="body" sz="quarter" idx="15"/>
          </p:nvPr>
        </p:nvSpPr>
        <p:spPr>
          <a:xfrm>
            <a:off x="9792001" y="3260393"/>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Click to edit Master text styles</a:t>
            </a:r>
          </a:p>
        </p:txBody>
      </p:sp>
      <p:sp>
        <p:nvSpPr>
          <p:cNvPr id="9" name="Footer Placeholder 5">
            <a:extLst>
              <a:ext uri="{FF2B5EF4-FFF2-40B4-BE49-F238E27FC236}">
                <a16:creationId xmlns:a16="http://schemas.microsoft.com/office/drawing/2014/main" id="{E305F415-449A-419E-B274-5705310F0B00}"/>
              </a:ext>
            </a:extLst>
          </p:cNvPr>
          <p:cNvSpPr>
            <a:spLocks noGrp="1"/>
          </p:cNvSpPr>
          <p:nvPr>
            <p:ph type="ftr" sz="quarter" idx="16"/>
          </p:nvPr>
        </p:nvSpPr>
        <p:spPr/>
        <p:txBody>
          <a:bodyPr/>
          <a:lstStyle>
            <a:lvl1pPr>
              <a:defRPr/>
            </a:lvl1pPr>
          </a:lstStyle>
          <a:p>
            <a:pPr>
              <a:defRPr/>
            </a:pPr>
            <a:r>
              <a:rPr lang="en-US"/>
              <a:t>Add a footer</a:t>
            </a:r>
          </a:p>
        </p:txBody>
      </p:sp>
      <p:sp>
        <p:nvSpPr>
          <p:cNvPr id="10" name="Slide Number Placeholder 6">
            <a:extLst>
              <a:ext uri="{FF2B5EF4-FFF2-40B4-BE49-F238E27FC236}">
                <a16:creationId xmlns:a16="http://schemas.microsoft.com/office/drawing/2014/main" id="{9311B921-030E-4498-9F0E-653D992F4A0A}"/>
              </a:ext>
            </a:extLst>
          </p:cNvPr>
          <p:cNvSpPr>
            <a:spLocks noGrp="1"/>
          </p:cNvSpPr>
          <p:nvPr>
            <p:ph type="sldNum" sz="quarter" idx="17"/>
          </p:nvPr>
        </p:nvSpPr>
        <p:spPr/>
        <p:txBody>
          <a:bodyPr/>
          <a:lstStyle>
            <a:lvl1pPr>
              <a:defRPr/>
            </a:lvl1pPr>
          </a:lstStyle>
          <a:p>
            <a:pPr>
              <a:defRPr/>
            </a:pPr>
            <a:fld id="{A90349B8-CE5F-415E-BAD4-921EA116AE3B}" type="slidenum">
              <a:rPr lang="en-US"/>
              <a:pPr>
                <a:defRPr/>
              </a:pPr>
              <a:t>‹#›</a:t>
            </a:fld>
            <a:endParaRPr lang="en-US" dirty="0"/>
          </a:p>
        </p:txBody>
      </p:sp>
    </p:spTree>
    <p:extLst>
      <p:ext uri="{BB962C8B-B14F-4D97-AF65-F5344CB8AC3E}">
        <p14:creationId xmlns:p14="http://schemas.microsoft.com/office/powerpoint/2010/main" val="2597553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5">
            <a:extLst>
              <a:ext uri="{FF2B5EF4-FFF2-40B4-BE49-F238E27FC236}">
                <a16:creationId xmlns:a16="http://schemas.microsoft.com/office/drawing/2014/main" id="{A7A4344E-A537-49E0-A575-7ED7AB8BEA7A}"/>
              </a:ext>
            </a:extLst>
          </p:cNvPr>
          <p:cNvSpPr>
            <a:spLocks noGrp="1"/>
          </p:cNvSpPr>
          <p:nvPr>
            <p:ph type="sldNum" sz="quarter" idx="10"/>
          </p:nvPr>
        </p:nvSpPr>
        <p:spPr>
          <a:ln/>
        </p:spPr>
        <p:txBody>
          <a:bodyPr/>
          <a:lstStyle>
            <a:lvl1pPr>
              <a:defRPr/>
            </a:lvl1pPr>
          </a:lstStyle>
          <a:p>
            <a:pPr>
              <a:defRPr/>
            </a:pPr>
            <a:fld id="{464E14E6-58E3-4278-B3F7-380C6B2D2581}" type="slidenum">
              <a:rPr lang="en-US"/>
              <a:pPr>
                <a:defRPr/>
              </a:pPr>
              <a:t>‹#›</a:t>
            </a:fld>
            <a:endParaRPr lang="en-US" dirty="0"/>
          </a:p>
        </p:txBody>
      </p:sp>
      <p:sp>
        <p:nvSpPr>
          <p:cNvPr id="5" name="Footer Placeholder 6">
            <a:extLst>
              <a:ext uri="{FF2B5EF4-FFF2-40B4-BE49-F238E27FC236}">
                <a16:creationId xmlns:a16="http://schemas.microsoft.com/office/drawing/2014/main" id="{E3940B29-D522-4E72-8F72-D889D5CF2CBA}"/>
              </a:ext>
            </a:extLst>
          </p:cNvPr>
          <p:cNvSpPr>
            <a:spLocks noGrp="1"/>
          </p:cNvSpPr>
          <p:nvPr>
            <p:ph type="ftr" sz="quarter" idx="11"/>
          </p:nvPr>
        </p:nvSpPr>
        <p:spPr/>
        <p:txBody>
          <a:bodyPr/>
          <a:lstStyle>
            <a:lvl1pPr>
              <a:defRPr/>
            </a:lvl1pPr>
          </a:lstStyle>
          <a:p>
            <a:pPr>
              <a:defRPr/>
            </a:pPr>
            <a:r>
              <a:rPr lang="en-US"/>
              <a:t>Add a footer</a:t>
            </a:r>
          </a:p>
        </p:txBody>
      </p:sp>
    </p:spTree>
    <p:extLst>
      <p:ext uri="{BB962C8B-B14F-4D97-AF65-F5344CB8AC3E}">
        <p14:creationId xmlns:p14="http://schemas.microsoft.com/office/powerpoint/2010/main" val="3870124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p:cNvSpPr>
            <a:spLocks noGrp="1"/>
          </p:cNvSpPr>
          <p:nvPr>
            <p:ph sz="half" idx="1"/>
          </p:nvPr>
        </p:nvSpPr>
        <p:spPr>
          <a:xfrm>
            <a:off x="432000" y="1728000"/>
            <a:ext cx="54720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300000" y="1728000"/>
            <a:ext cx="54720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Slide Number Placeholder 5">
            <a:extLst>
              <a:ext uri="{FF2B5EF4-FFF2-40B4-BE49-F238E27FC236}">
                <a16:creationId xmlns:a16="http://schemas.microsoft.com/office/drawing/2014/main" id="{B7907AC5-3CBB-426E-8B21-DDA61984CF77}"/>
              </a:ext>
            </a:extLst>
          </p:cNvPr>
          <p:cNvSpPr>
            <a:spLocks noGrp="1"/>
          </p:cNvSpPr>
          <p:nvPr>
            <p:ph type="sldNum" sz="quarter" idx="10"/>
          </p:nvPr>
        </p:nvSpPr>
        <p:spPr>
          <a:ln/>
        </p:spPr>
        <p:txBody>
          <a:bodyPr/>
          <a:lstStyle>
            <a:lvl1pPr>
              <a:defRPr/>
            </a:lvl1pPr>
          </a:lstStyle>
          <a:p>
            <a:pPr>
              <a:defRPr/>
            </a:pPr>
            <a:fld id="{B594C63E-E3AB-4ADA-A081-4F14916DCAEB}" type="slidenum">
              <a:rPr lang="en-US"/>
              <a:pPr>
                <a:defRPr/>
              </a:pPr>
              <a:t>‹#›</a:t>
            </a:fld>
            <a:endParaRPr lang="en-US" dirty="0"/>
          </a:p>
        </p:txBody>
      </p:sp>
      <p:sp>
        <p:nvSpPr>
          <p:cNvPr id="6" name="Footer Placeholder 6">
            <a:extLst>
              <a:ext uri="{FF2B5EF4-FFF2-40B4-BE49-F238E27FC236}">
                <a16:creationId xmlns:a16="http://schemas.microsoft.com/office/drawing/2014/main" id="{D680442E-CE59-4D3F-B1B6-324E43AD4213}"/>
              </a:ext>
            </a:extLst>
          </p:cNvPr>
          <p:cNvSpPr>
            <a:spLocks noGrp="1"/>
          </p:cNvSpPr>
          <p:nvPr>
            <p:ph type="ftr" sz="quarter" idx="11"/>
          </p:nvPr>
        </p:nvSpPr>
        <p:spPr/>
        <p:txBody>
          <a:bodyPr/>
          <a:lstStyle>
            <a:lvl1pPr>
              <a:defRPr/>
            </a:lvl1pPr>
          </a:lstStyle>
          <a:p>
            <a:pPr>
              <a:defRPr/>
            </a:pPr>
            <a:r>
              <a:rPr lang="en-US"/>
              <a:t>Add a footer</a:t>
            </a:r>
          </a:p>
        </p:txBody>
      </p:sp>
    </p:spTree>
    <p:extLst>
      <p:ext uri="{BB962C8B-B14F-4D97-AF65-F5344CB8AC3E}">
        <p14:creationId xmlns:p14="http://schemas.microsoft.com/office/powerpoint/2010/main" val="2411242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Straight Connector 6" title="Divider Line">
            <a:extLst>
              <a:ext uri="{FF2B5EF4-FFF2-40B4-BE49-F238E27FC236}">
                <a16:creationId xmlns:a16="http://schemas.microsoft.com/office/drawing/2014/main" id="{D74948ED-9975-4231-BDC2-1FE81BD1106F}"/>
              </a:ext>
            </a:extLst>
          </p:cNvPr>
          <p:cNvCxnSpPr>
            <a:cxnSpLocks/>
          </p:cNvCxnSpPr>
          <p:nvPr userDrawn="1"/>
        </p:nvCxnSpPr>
        <p:spPr>
          <a:xfrm>
            <a:off x="449263" y="2160588"/>
            <a:ext cx="421481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2000" y="432000"/>
            <a:ext cx="11340000" cy="432000"/>
          </a:xfrm>
        </p:spPr>
        <p:txBody>
          <a:bodyPr/>
          <a:lstStyle/>
          <a:p>
            <a:r>
              <a:rPr lang="en-US" noProof="0"/>
              <a:t>Click to edit Master title style</a:t>
            </a:r>
          </a:p>
        </p:txBody>
      </p:sp>
      <p:sp>
        <p:nvSpPr>
          <p:cNvPr id="4" name="Content Placeholder 3"/>
          <p:cNvSpPr>
            <a:spLocks noGrp="1"/>
          </p:cNvSpPr>
          <p:nvPr>
            <p:ph sz="half" idx="2"/>
          </p:nvPr>
        </p:nvSpPr>
        <p:spPr>
          <a:xfrm>
            <a:off x="432000" y="2210852"/>
            <a:ext cx="5472000" cy="386848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5"/>
          <p:cNvSpPr>
            <a:spLocks noGrp="1"/>
          </p:cNvSpPr>
          <p:nvPr>
            <p:ph sz="quarter" idx="4"/>
          </p:nvPr>
        </p:nvSpPr>
        <p:spPr>
          <a:xfrm>
            <a:off x="6300000" y="2210852"/>
            <a:ext cx="5472000" cy="386848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2"/>
          <p:cNvSpPr>
            <a:spLocks noGrp="1"/>
          </p:cNvSpPr>
          <p:nvPr>
            <p:ph type="body" idx="1"/>
          </p:nvPr>
        </p:nvSpPr>
        <p:spPr>
          <a:xfrm>
            <a:off x="432000" y="1654025"/>
            <a:ext cx="5472000" cy="455122"/>
          </a:xfrm>
        </p:spPr>
        <p:txBody>
          <a:bodyPr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5" name="Text Placeholder 4"/>
          <p:cNvSpPr>
            <a:spLocks noGrp="1"/>
          </p:cNvSpPr>
          <p:nvPr>
            <p:ph type="body" sz="quarter" idx="3"/>
          </p:nvPr>
        </p:nvSpPr>
        <p:spPr>
          <a:xfrm>
            <a:off x="6312700" y="1654025"/>
            <a:ext cx="5459300" cy="455122"/>
          </a:xfrm>
        </p:spPr>
        <p:txBody>
          <a:bodyPr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8" name="Footer Placeholder 9">
            <a:extLst>
              <a:ext uri="{FF2B5EF4-FFF2-40B4-BE49-F238E27FC236}">
                <a16:creationId xmlns:a16="http://schemas.microsoft.com/office/drawing/2014/main" id="{FF65F5D4-8E0B-4288-BA1E-C04364E73CAC}"/>
              </a:ext>
            </a:extLst>
          </p:cNvPr>
          <p:cNvSpPr>
            <a:spLocks noGrp="1"/>
          </p:cNvSpPr>
          <p:nvPr>
            <p:ph type="ftr" sz="quarter" idx="10"/>
          </p:nvPr>
        </p:nvSpPr>
        <p:spPr/>
        <p:txBody>
          <a:bodyPr/>
          <a:lstStyle>
            <a:lvl1pPr>
              <a:defRPr/>
            </a:lvl1pPr>
          </a:lstStyle>
          <a:p>
            <a:pPr>
              <a:defRPr/>
            </a:pPr>
            <a:r>
              <a:rPr lang="en-US"/>
              <a:t>Add a footer</a:t>
            </a:r>
          </a:p>
        </p:txBody>
      </p:sp>
      <p:sp>
        <p:nvSpPr>
          <p:cNvPr id="9" name="Slide Number Placeholder 10">
            <a:extLst>
              <a:ext uri="{FF2B5EF4-FFF2-40B4-BE49-F238E27FC236}">
                <a16:creationId xmlns:a16="http://schemas.microsoft.com/office/drawing/2014/main" id="{51539C45-5E77-458A-8415-48220D46FBD0}"/>
              </a:ext>
            </a:extLst>
          </p:cNvPr>
          <p:cNvSpPr>
            <a:spLocks noGrp="1"/>
          </p:cNvSpPr>
          <p:nvPr>
            <p:ph type="sldNum" sz="quarter" idx="11"/>
          </p:nvPr>
        </p:nvSpPr>
        <p:spPr/>
        <p:txBody>
          <a:bodyPr/>
          <a:lstStyle>
            <a:lvl1pPr>
              <a:defRPr/>
            </a:lvl1pPr>
          </a:lstStyle>
          <a:p>
            <a:pPr>
              <a:defRPr/>
            </a:pPr>
            <a:fld id="{448AD758-772C-4B96-94D6-EA8BB37AD32F}" type="slidenum">
              <a:rPr lang="en-US"/>
              <a:pPr>
                <a:defRPr/>
              </a:pPr>
              <a:t>‹#›</a:t>
            </a:fld>
            <a:endParaRPr lang="en-US" dirty="0"/>
          </a:p>
        </p:txBody>
      </p:sp>
    </p:spTree>
    <p:extLst>
      <p:ext uri="{BB962C8B-B14F-4D97-AF65-F5344CB8AC3E}">
        <p14:creationId xmlns:p14="http://schemas.microsoft.com/office/powerpoint/2010/main" val="97671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10" name="Content Placeholder 2"/>
          <p:cNvSpPr>
            <a:spLocks noGrp="1"/>
          </p:cNvSpPr>
          <p:nvPr>
            <p:ph idx="14"/>
          </p:nvPr>
        </p:nvSpPr>
        <p:spPr>
          <a:xfrm>
            <a:off x="43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p:cNvSpPr>
            <a:spLocks noGrp="1"/>
          </p:cNvSpPr>
          <p:nvPr>
            <p:ph idx="15"/>
          </p:nvPr>
        </p:nvSpPr>
        <p:spPr>
          <a:xfrm>
            <a:off x="430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p:cNvSpPr>
            <a:spLocks noGrp="1"/>
          </p:cNvSpPr>
          <p:nvPr>
            <p:ph idx="16"/>
          </p:nvPr>
        </p:nvSpPr>
        <p:spPr>
          <a:xfrm>
            <a:off x="817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p:cNvSpPr>
            <a:spLocks noGrp="1"/>
          </p:cNvSpPr>
          <p:nvPr>
            <p:ph idx="1"/>
          </p:nvPr>
        </p:nvSpPr>
        <p:spPr>
          <a:xfrm>
            <a:off x="432000" y="1728000"/>
            <a:ext cx="3600000" cy="720000"/>
          </a:xfrm>
          <a:solidFill>
            <a:schemeClr val="tx1">
              <a:lumMod val="75000"/>
              <a:lumOff val="25000"/>
            </a:schemeClr>
          </a:solidFill>
          <a:ln w="28575">
            <a:solidFill>
              <a:schemeClr val="accent1"/>
            </a:solidFill>
          </a:ln>
        </p:spPr>
        <p:txBody>
          <a:bodyPr lIns="108000" tIns="36000" rIns="108000" bIns="36000" anchor="ctr"/>
          <a:lstStyle>
            <a:lvl1pPr marL="0" indent="0" algn="ctr">
              <a:buNone/>
              <a:defRPr>
                <a:solidFill>
                  <a:schemeClr val="bg1"/>
                </a:solidFill>
              </a:defRPr>
            </a:lvl1pPr>
          </a:lstStyle>
          <a:p>
            <a:pPr lvl="0"/>
            <a:r>
              <a:rPr lang="en-US" noProof="0"/>
              <a:t>Click to edit Master text styles</a:t>
            </a:r>
          </a:p>
        </p:txBody>
      </p:sp>
      <p:sp>
        <p:nvSpPr>
          <p:cNvPr id="6" name="Content Placeholder 2"/>
          <p:cNvSpPr>
            <a:spLocks noGrp="1"/>
          </p:cNvSpPr>
          <p:nvPr>
            <p:ph idx="12"/>
          </p:nvPr>
        </p:nvSpPr>
        <p:spPr>
          <a:xfrm>
            <a:off x="4302000" y="1728000"/>
            <a:ext cx="3600000" cy="720000"/>
          </a:xfrm>
          <a:solidFill>
            <a:schemeClr val="tx1">
              <a:lumMod val="75000"/>
              <a:lumOff val="25000"/>
            </a:schemeClr>
          </a:solidFill>
          <a:ln w="28575">
            <a:solidFill>
              <a:schemeClr val="accent2"/>
            </a:solidFill>
          </a:ln>
        </p:spPr>
        <p:txBody>
          <a:bodyPr lIns="108000" tIns="36000" rIns="108000" bIns="36000" anchor="ctr"/>
          <a:lstStyle>
            <a:lvl1pPr marL="0" indent="0" algn="ctr">
              <a:buNone/>
              <a:defRPr>
                <a:solidFill>
                  <a:schemeClr val="bg1"/>
                </a:solidFill>
              </a:defRPr>
            </a:lvl1pPr>
          </a:lstStyle>
          <a:p>
            <a:pPr lvl="0"/>
            <a:r>
              <a:rPr lang="en-US" noProof="0"/>
              <a:t>Click to edit Master text styles</a:t>
            </a:r>
          </a:p>
        </p:txBody>
      </p:sp>
      <p:sp>
        <p:nvSpPr>
          <p:cNvPr id="9" name="Content Placeholder 2"/>
          <p:cNvSpPr>
            <a:spLocks noGrp="1"/>
          </p:cNvSpPr>
          <p:nvPr>
            <p:ph idx="13"/>
          </p:nvPr>
        </p:nvSpPr>
        <p:spPr>
          <a:xfrm>
            <a:off x="8172000" y="1728000"/>
            <a:ext cx="3600000" cy="720000"/>
          </a:xfrm>
          <a:solidFill>
            <a:schemeClr val="tx1">
              <a:lumMod val="75000"/>
              <a:lumOff val="25000"/>
            </a:schemeClr>
          </a:solidFill>
          <a:ln w="28575">
            <a:solidFill>
              <a:schemeClr val="accent3"/>
            </a:solidFill>
          </a:ln>
        </p:spPr>
        <p:txBody>
          <a:bodyPr lIns="108000" tIns="36000" rIns="108000" bIns="36000" anchor="ctr"/>
          <a:lstStyle>
            <a:lvl1pPr marL="0" indent="0" algn="ctr">
              <a:buNone/>
              <a:defRPr>
                <a:solidFill>
                  <a:schemeClr val="bg1"/>
                </a:solidFill>
              </a:defRPr>
            </a:lvl1pPr>
          </a:lstStyle>
          <a:p>
            <a:pPr lvl="0"/>
            <a:r>
              <a:rPr lang="en-US" noProof="0"/>
              <a:t>Click to edit Master text styles</a:t>
            </a:r>
          </a:p>
        </p:txBody>
      </p:sp>
      <p:sp>
        <p:nvSpPr>
          <p:cNvPr id="13" name="Text Placeholder 5"/>
          <p:cNvSpPr>
            <a:spLocks noGrp="1"/>
          </p:cNvSpPr>
          <p:nvPr>
            <p:ph type="body" sz="quarter" idx="32"/>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Click to edit Master text styles</a:t>
            </a:r>
          </a:p>
        </p:txBody>
      </p:sp>
      <p:sp>
        <p:nvSpPr>
          <p:cNvPr id="14" name="Slide Number Placeholder 5">
            <a:extLst>
              <a:ext uri="{FF2B5EF4-FFF2-40B4-BE49-F238E27FC236}">
                <a16:creationId xmlns:a16="http://schemas.microsoft.com/office/drawing/2014/main" id="{C0AE9B8B-6402-4B41-BBB3-17E86818AA26}"/>
              </a:ext>
            </a:extLst>
          </p:cNvPr>
          <p:cNvSpPr>
            <a:spLocks noGrp="1"/>
          </p:cNvSpPr>
          <p:nvPr>
            <p:ph type="sldNum" sz="quarter" idx="33"/>
          </p:nvPr>
        </p:nvSpPr>
        <p:spPr>
          <a:ln/>
        </p:spPr>
        <p:txBody>
          <a:bodyPr/>
          <a:lstStyle>
            <a:lvl1pPr>
              <a:defRPr/>
            </a:lvl1pPr>
          </a:lstStyle>
          <a:p>
            <a:pPr>
              <a:defRPr/>
            </a:pPr>
            <a:fld id="{3FB58193-4419-43F1-AA0A-2F14CAFA02EF}" type="slidenum">
              <a:rPr lang="en-US"/>
              <a:pPr>
                <a:defRPr/>
              </a:pPr>
              <a:t>‹#›</a:t>
            </a:fld>
            <a:endParaRPr lang="en-US" dirty="0"/>
          </a:p>
        </p:txBody>
      </p:sp>
      <p:sp>
        <p:nvSpPr>
          <p:cNvPr id="15" name="Footer Placeholder 6">
            <a:extLst>
              <a:ext uri="{FF2B5EF4-FFF2-40B4-BE49-F238E27FC236}">
                <a16:creationId xmlns:a16="http://schemas.microsoft.com/office/drawing/2014/main" id="{7C955AA8-8635-4A6B-B903-45A8CA3FAC68}"/>
              </a:ext>
            </a:extLst>
          </p:cNvPr>
          <p:cNvSpPr>
            <a:spLocks noGrp="1"/>
          </p:cNvSpPr>
          <p:nvPr>
            <p:ph type="ftr" sz="quarter" idx="34"/>
          </p:nvPr>
        </p:nvSpPr>
        <p:spPr/>
        <p:txBody>
          <a:bodyPr/>
          <a:lstStyle>
            <a:lvl1pPr>
              <a:defRPr/>
            </a:lvl1pPr>
          </a:lstStyle>
          <a:p>
            <a:pPr>
              <a:defRPr/>
            </a:pPr>
            <a:r>
              <a:rPr lang="en-US"/>
              <a:t>Add a footer</a:t>
            </a:r>
          </a:p>
        </p:txBody>
      </p:sp>
    </p:spTree>
    <p:extLst>
      <p:ext uri="{BB962C8B-B14F-4D97-AF65-F5344CB8AC3E}">
        <p14:creationId xmlns:p14="http://schemas.microsoft.com/office/powerpoint/2010/main" val="3024699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35" name="Straight Arrow Connector 34">
            <a:extLst>
              <a:ext uri="{FF2B5EF4-FFF2-40B4-BE49-F238E27FC236}">
                <a16:creationId xmlns:a16="http://schemas.microsoft.com/office/drawing/2014/main" id="{6215F008-D90C-4BB2-A713-A50AB2AC480A}"/>
              </a:ext>
            </a:extLst>
          </p:cNvPr>
          <p:cNvCxnSpPr/>
          <p:nvPr userDrawn="1"/>
        </p:nvCxnSpPr>
        <p:spPr>
          <a:xfrm>
            <a:off x="431800" y="3867150"/>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noProof="0"/>
              <a:t>Click to edit Master title style</a:t>
            </a:r>
          </a:p>
        </p:txBody>
      </p:sp>
      <p:sp>
        <p:nvSpPr>
          <p:cNvPr id="5" name="Text Placeholder 5"/>
          <p:cNvSpPr>
            <a:spLocks noGrp="1"/>
          </p:cNvSpPr>
          <p:nvPr>
            <p:ph type="body" sz="quarter" idx="32"/>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Click to edit Master text styles</a:t>
            </a:r>
          </a:p>
        </p:txBody>
      </p:sp>
      <p:sp>
        <p:nvSpPr>
          <p:cNvPr id="9" name="Text Placeholder 10"/>
          <p:cNvSpPr>
            <a:spLocks noGrp="1"/>
          </p:cNvSpPr>
          <p:nvPr>
            <p:ph type="body" sz="quarter" idx="33"/>
          </p:nvPr>
        </p:nvSpPr>
        <p:spPr>
          <a:xfrm>
            <a:off x="4129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Click to edit Master text styles</a:t>
            </a:r>
          </a:p>
        </p:txBody>
      </p:sp>
      <p:sp>
        <p:nvSpPr>
          <p:cNvPr id="10" name="Text Placeholder 10"/>
          <p:cNvSpPr>
            <a:spLocks noGrp="1"/>
          </p:cNvSpPr>
          <p:nvPr>
            <p:ph type="body" sz="quarter" idx="34"/>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Click to edit Master text styles</a:t>
            </a:r>
          </a:p>
        </p:txBody>
      </p:sp>
      <p:sp>
        <p:nvSpPr>
          <p:cNvPr id="11" name="Text Placeholder 10"/>
          <p:cNvSpPr>
            <a:spLocks noGrp="1"/>
          </p:cNvSpPr>
          <p:nvPr>
            <p:ph type="body" sz="quarter" idx="35"/>
          </p:nvPr>
        </p:nvSpPr>
        <p:spPr>
          <a:xfrm>
            <a:off x="903816" y="3597398"/>
            <a:ext cx="377825" cy="201776"/>
          </a:xfrm>
        </p:spPr>
        <p:txBody>
          <a:bodyPr/>
          <a:lstStyle>
            <a:lvl1pPr marL="0" indent="0" algn="ctr">
              <a:buNone/>
              <a:defRPr sz="1200">
                <a:solidFill>
                  <a:schemeClr val="tx1">
                    <a:lumMod val="50000"/>
                    <a:lumOff val="50000"/>
                  </a:schemeClr>
                </a:solidFill>
              </a:defRPr>
            </a:lvl1pPr>
          </a:lstStyle>
          <a:p>
            <a:pPr lvl="0"/>
            <a:r>
              <a:rPr lang="en-US" noProof="0"/>
              <a:t>Click to edit Master text styles</a:t>
            </a:r>
          </a:p>
        </p:txBody>
      </p:sp>
      <p:sp>
        <p:nvSpPr>
          <p:cNvPr id="12" name="Text Placeholder 10"/>
          <p:cNvSpPr>
            <a:spLocks noGrp="1"/>
          </p:cNvSpPr>
          <p:nvPr>
            <p:ph type="body" sz="quarter" idx="36"/>
          </p:nvPr>
        </p:nvSpPr>
        <p:spPr>
          <a:xfrm>
            <a:off x="13758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Click to edit Master text styles</a:t>
            </a:r>
          </a:p>
        </p:txBody>
      </p:sp>
      <p:sp>
        <p:nvSpPr>
          <p:cNvPr id="13" name="Text Placeholder 10"/>
          <p:cNvSpPr>
            <a:spLocks noGrp="1"/>
          </p:cNvSpPr>
          <p:nvPr>
            <p:ph type="body" sz="quarter" idx="37"/>
          </p:nvPr>
        </p:nvSpPr>
        <p:spPr>
          <a:xfrm>
            <a:off x="1847850" y="3597398"/>
            <a:ext cx="377825" cy="201776"/>
          </a:xfrm>
        </p:spPr>
        <p:txBody>
          <a:bodyPr/>
          <a:lstStyle>
            <a:lvl1pPr marL="0" indent="0" algn="ctr">
              <a:buNone/>
              <a:defRPr sz="1200">
                <a:solidFill>
                  <a:schemeClr val="tx1">
                    <a:lumMod val="50000"/>
                    <a:lumOff val="50000"/>
                  </a:schemeClr>
                </a:solidFill>
              </a:defRPr>
            </a:lvl1pPr>
          </a:lstStyle>
          <a:p>
            <a:pPr lvl="0"/>
            <a:r>
              <a:rPr lang="en-US" noProof="0"/>
              <a:t>Click to edit Master text styles</a:t>
            </a:r>
          </a:p>
        </p:txBody>
      </p:sp>
      <p:sp>
        <p:nvSpPr>
          <p:cNvPr id="14" name="Text Placeholder 10"/>
          <p:cNvSpPr>
            <a:spLocks noGrp="1"/>
          </p:cNvSpPr>
          <p:nvPr>
            <p:ph type="body" sz="quarter" idx="38"/>
          </p:nvPr>
        </p:nvSpPr>
        <p:spPr>
          <a:xfrm>
            <a:off x="60771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Click to edit Master text styles</a:t>
            </a:r>
          </a:p>
        </p:txBody>
      </p:sp>
      <p:sp>
        <p:nvSpPr>
          <p:cNvPr id="15" name="Text Placeholder 10"/>
          <p:cNvSpPr>
            <a:spLocks noGrp="1"/>
          </p:cNvSpPr>
          <p:nvPr>
            <p:ph type="body" sz="quarter" idx="39"/>
          </p:nvPr>
        </p:nvSpPr>
        <p:spPr>
          <a:xfrm>
            <a:off x="2319867" y="3597398"/>
            <a:ext cx="377825" cy="201776"/>
          </a:xfrm>
        </p:spPr>
        <p:txBody>
          <a:bodyPr/>
          <a:lstStyle>
            <a:lvl1pPr marL="0" indent="0" algn="ctr">
              <a:buNone/>
              <a:defRPr sz="1200">
                <a:solidFill>
                  <a:schemeClr val="tx1">
                    <a:lumMod val="50000"/>
                    <a:lumOff val="50000"/>
                  </a:schemeClr>
                </a:solidFill>
              </a:defRPr>
            </a:lvl1pPr>
          </a:lstStyle>
          <a:p>
            <a:pPr lvl="0"/>
            <a:r>
              <a:rPr lang="en-US" noProof="0"/>
              <a:t>Click to edit Master text styles</a:t>
            </a:r>
          </a:p>
        </p:txBody>
      </p:sp>
      <p:sp>
        <p:nvSpPr>
          <p:cNvPr id="16" name="Text Placeholder 10"/>
          <p:cNvSpPr>
            <a:spLocks noGrp="1"/>
          </p:cNvSpPr>
          <p:nvPr>
            <p:ph type="body" sz="quarter" idx="40"/>
          </p:nvPr>
        </p:nvSpPr>
        <p:spPr>
          <a:xfrm>
            <a:off x="2791884" y="3597398"/>
            <a:ext cx="377825" cy="201776"/>
          </a:xfrm>
        </p:spPr>
        <p:txBody>
          <a:bodyPr/>
          <a:lstStyle>
            <a:lvl1pPr marL="0" indent="0" algn="ctr">
              <a:buNone/>
              <a:defRPr sz="1200">
                <a:solidFill>
                  <a:schemeClr val="tx1">
                    <a:lumMod val="50000"/>
                    <a:lumOff val="50000"/>
                  </a:schemeClr>
                </a:solidFill>
              </a:defRPr>
            </a:lvl1pPr>
          </a:lstStyle>
          <a:p>
            <a:pPr lvl="0"/>
            <a:r>
              <a:rPr lang="en-US" noProof="0"/>
              <a:t>Click to edit Master text styles</a:t>
            </a:r>
          </a:p>
        </p:txBody>
      </p:sp>
      <p:sp>
        <p:nvSpPr>
          <p:cNvPr id="17" name="Text Placeholder 10"/>
          <p:cNvSpPr>
            <a:spLocks noGrp="1"/>
          </p:cNvSpPr>
          <p:nvPr>
            <p:ph type="body" sz="quarter" idx="41"/>
          </p:nvPr>
        </p:nvSpPr>
        <p:spPr>
          <a:xfrm>
            <a:off x="3263901" y="3597398"/>
            <a:ext cx="377825" cy="201776"/>
          </a:xfrm>
        </p:spPr>
        <p:txBody>
          <a:bodyPr/>
          <a:lstStyle>
            <a:lvl1pPr marL="0" indent="0" algn="ctr">
              <a:buNone/>
              <a:defRPr sz="1200">
                <a:solidFill>
                  <a:schemeClr val="tx1">
                    <a:lumMod val="50000"/>
                    <a:lumOff val="50000"/>
                  </a:schemeClr>
                </a:solidFill>
              </a:defRPr>
            </a:lvl1pPr>
          </a:lstStyle>
          <a:p>
            <a:pPr lvl="0"/>
            <a:r>
              <a:rPr lang="en-US" noProof="0"/>
              <a:t>Click to edit Master text styles</a:t>
            </a:r>
          </a:p>
        </p:txBody>
      </p:sp>
      <p:sp>
        <p:nvSpPr>
          <p:cNvPr id="18" name="Text Placeholder 10"/>
          <p:cNvSpPr>
            <a:spLocks noGrp="1"/>
          </p:cNvSpPr>
          <p:nvPr>
            <p:ph type="body" sz="quarter" idx="42"/>
          </p:nvPr>
        </p:nvSpPr>
        <p:spPr>
          <a:xfrm>
            <a:off x="4679952" y="3597398"/>
            <a:ext cx="377825" cy="201776"/>
          </a:xfrm>
        </p:spPr>
        <p:txBody>
          <a:bodyPr/>
          <a:lstStyle>
            <a:lvl1pPr marL="0" indent="0" algn="ctr">
              <a:buNone/>
              <a:defRPr sz="1200">
                <a:solidFill>
                  <a:schemeClr val="tx1">
                    <a:lumMod val="50000"/>
                    <a:lumOff val="50000"/>
                  </a:schemeClr>
                </a:solidFill>
              </a:defRPr>
            </a:lvl1pPr>
          </a:lstStyle>
          <a:p>
            <a:pPr lvl="0"/>
            <a:r>
              <a:rPr lang="en-US" noProof="0"/>
              <a:t>Click to edit Master text styles</a:t>
            </a:r>
          </a:p>
        </p:txBody>
      </p:sp>
      <p:sp>
        <p:nvSpPr>
          <p:cNvPr id="19" name="Text Placeholder 10"/>
          <p:cNvSpPr>
            <a:spLocks noGrp="1"/>
          </p:cNvSpPr>
          <p:nvPr>
            <p:ph type="body" sz="quarter" idx="43"/>
          </p:nvPr>
        </p:nvSpPr>
        <p:spPr>
          <a:xfrm>
            <a:off x="3735918" y="3597398"/>
            <a:ext cx="377825" cy="201776"/>
          </a:xfrm>
        </p:spPr>
        <p:txBody>
          <a:bodyPr/>
          <a:lstStyle>
            <a:lvl1pPr marL="0" indent="0" algn="ctr">
              <a:buNone/>
              <a:defRPr sz="1200">
                <a:solidFill>
                  <a:schemeClr val="tx1">
                    <a:lumMod val="50000"/>
                    <a:lumOff val="50000"/>
                  </a:schemeClr>
                </a:solidFill>
              </a:defRPr>
            </a:lvl1pPr>
          </a:lstStyle>
          <a:p>
            <a:pPr lvl="0"/>
            <a:r>
              <a:rPr lang="en-US" noProof="0"/>
              <a:t>Click to edit Master text styles</a:t>
            </a:r>
          </a:p>
        </p:txBody>
      </p:sp>
      <p:sp>
        <p:nvSpPr>
          <p:cNvPr id="20" name="Text Placeholder 10"/>
          <p:cNvSpPr>
            <a:spLocks noGrp="1"/>
          </p:cNvSpPr>
          <p:nvPr>
            <p:ph type="body" sz="quarter" idx="44"/>
          </p:nvPr>
        </p:nvSpPr>
        <p:spPr>
          <a:xfrm>
            <a:off x="4207935" y="3597398"/>
            <a:ext cx="377825" cy="201776"/>
          </a:xfrm>
        </p:spPr>
        <p:txBody>
          <a:bodyPr/>
          <a:lstStyle>
            <a:lvl1pPr marL="0" indent="0" algn="ctr">
              <a:buNone/>
              <a:defRPr sz="1200">
                <a:solidFill>
                  <a:schemeClr val="tx1">
                    <a:lumMod val="50000"/>
                    <a:lumOff val="50000"/>
                  </a:schemeClr>
                </a:solidFill>
              </a:defRPr>
            </a:lvl1pPr>
          </a:lstStyle>
          <a:p>
            <a:pPr lvl="0"/>
            <a:r>
              <a:rPr lang="en-US" noProof="0"/>
              <a:t>Click to edit Master text styles</a:t>
            </a:r>
          </a:p>
        </p:txBody>
      </p:sp>
      <p:sp>
        <p:nvSpPr>
          <p:cNvPr id="21" name="Text Placeholder 10"/>
          <p:cNvSpPr>
            <a:spLocks noGrp="1"/>
          </p:cNvSpPr>
          <p:nvPr>
            <p:ph type="body" sz="quarter" idx="45"/>
          </p:nvPr>
        </p:nvSpPr>
        <p:spPr>
          <a:xfrm>
            <a:off x="51519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Click to edit Master text styles</a:t>
            </a:r>
          </a:p>
        </p:txBody>
      </p:sp>
      <p:sp>
        <p:nvSpPr>
          <p:cNvPr id="22" name="Text Placeholder 10"/>
          <p:cNvSpPr>
            <a:spLocks noGrp="1"/>
          </p:cNvSpPr>
          <p:nvPr>
            <p:ph type="body" sz="quarter" idx="46"/>
          </p:nvPr>
        </p:nvSpPr>
        <p:spPr>
          <a:xfrm>
            <a:off x="5623986" y="3597398"/>
            <a:ext cx="377825" cy="201776"/>
          </a:xfrm>
        </p:spPr>
        <p:txBody>
          <a:bodyPr/>
          <a:lstStyle>
            <a:lvl1pPr marL="0" indent="0" algn="ctr">
              <a:buNone/>
              <a:defRPr sz="1200">
                <a:solidFill>
                  <a:schemeClr val="tx1">
                    <a:lumMod val="50000"/>
                    <a:lumOff val="50000"/>
                  </a:schemeClr>
                </a:solidFill>
              </a:defRPr>
            </a:lvl1pPr>
          </a:lstStyle>
          <a:p>
            <a:pPr lvl="0"/>
            <a:r>
              <a:rPr lang="en-US" noProof="0"/>
              <a:t>Click to edit Master text styles</a:t>
            </a:r>
          </a:p>
        </p:txBody>
      </p:sp>
      <p:sp>
        <p:nvSpPr>
          <p:cNvPr id="23" name="Text Placeholder 10"/>
          <p:cNvSpPr>
            <a:spLocks noGrp="1"/>
          </p:cNvSpPr>
          <p:nvPr>
            <p:ph type="body" sz="quarter" idx="47"/>
          </p:nvPr>
        </p:nvSpPr>
        <p:spPr>
          <a:xfrm>
            <a:off x="60959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Click to edit Master text styles</a:t>
            </a:r>
          </a:p>
        </p:txBody>
      </p:sp>
      <p:sp>
        <p:nvSpPr>
          <p:cNvPr id="24" name="Text Placeholder 10"/>
          <p:cNvSpPr>
            <a:spLocks noGrp="1"/>
          </p:cNvSpPr>
          <p:nvPr>
            <p:ph type="body" sz="quarter" idx="48"/>
          </p:nvPr>
        </p:nvSpPr>
        <p:spPr>
          <a:xfrm>
            <a:off x="6568012" y="3597398"/>
            <a:ext cx="377825" cy="201776"/>
          </a:xfrm>
        </p:spPr>
        <p:txBody>
          <a:bodyPr/>
          <a:lstStyle>
            <a:lvl1pPr marL="0" indent="0" algn="ctr">
              <a:buNone/>
              <a:defRPr sz="1200">
                <a:solidFill>
                  <a:schemeClr val="tx1">
                    <a:lumMod val="50000"/>
                    <a:lumOff val="50000"/>
                  </a:schemeClr>
                </a:solidFill>
              </a:defRPr>
            </a:lvl1pPr>
          </a:lstStyle>
          <a:p>
            <a:pPr lvl="0"/>
            <a:r>
              <a:rPr lang="en-US" noProof="0"/>
              <a:t>Click to edit Master text styles</a:t>
            </a:r>
          </a:p>
        </p:txBody>
      </p:sp>
      <p:sp>
        <p:nvSpPr>
          <p:cNvPr id="25" name="Text Placeholder 10"/>
          <p:cNvSpPr>
            <a:spLocks noGrp="1"/>
          </p:cNvSpPr>
          <p:nvPr>
            <p:ph type="body" sz="quarter" idx="49"/>
          </p:nvPr>
        </p:nvSpPr>
        <p:spPr>
          <a:xfrm>
            <a:off x="7040029" y="3597398"/>
            <a:ext cx="377825" cy="201776"/>
          </a:xfrm>
        </p:spPr>
        <p:txBody>
          <a:bodyPr/>
          <a:lstStyle>
            <a:lvl1pPr marL="0" indent="0" algn="ctr">
              <a:buNone/>
              <a:defRPr sz="1200">
                <a:solidFill>
                  <a:schemeClr val="tx1">
                    <a:lumMod val="50000"/>
                    <a:lumOff val="50000"/>
                  </a:schemeClr>
                </a:solidFill>
              </a:defRPr>
            </a:lvl1pPr>
          </a:lstStyle>
          <a:p>
            <a:pPr lvl="0"/>
            <a:r>
              <a:rPr lang="en-US" noProof="0"/>
              <a:t>Click to edit Master text styles</a:t>
            </a:r>
          </a:p>
        </p:txBody>
      </p:sp>
      <p:sp>
        <p:nvSpPr>
          <p:cNvPr id="26" name="Text Placeholder 10"/>
          <p:cNvSpPr>
            <a:spLocks noGrp="1"/>
          </p:cNvSpPr>
          <p:nvPr>
            <p:ph type="body" sz="quarter" idx="50"/>
          </p:nvPr>
        </p:nvSpPr>
        <p:spPr>
          <a:xfrm>
            <a:off x="7512046" y="3597398"/>
            <a:ext cx="377825" cy="201776"/>
          </a:xfrm>
        </p:spPr>
        <p:txBody>
          <a:bodyPr/>
          <a:lstStyle>
            <a:lvl1pPr marL="0" indent="0" algn="ctr">
              <a:buNone/>
              <a:defRPr sz="1200">
                <a:solidFill>
                  <a:schemeClr val="tx1">
                    <a:lumMod val="50000"/>
                    <a:lumOff val="50000"/>
                  </a:schemeClr>
                </a:solidFill>
              </a:defRPr>
            </a:lvl1pPr>
          </a:lstStyle>
          <a:p>
            <a:pPr lvl="0"/>
            <a:r>
              <a:rPr lang="en-US" noProof="0"/>
              <a:t>Click to edit Master text styles</a:t>
            </a:r>
          </a:p>
        </p:txBody>
      </p:sp>
      <p:sp>
        <p:nvSpPr>
          <p:cNvPr id="27" name="Text Placeholder 10"/>
          <p:cNvSpPr>
            <a:spLocks noGrp="1"/>
          </p:cNvSpPr>
          <p:nvPr>
            <p:ph type="body" sz="quarter" idx="51"/>
          </p:nvPr>
        </p:nvSpPr>
        <p:spPr>
          <a:xfrm>
            <a:off x="79840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Click to edit Master text styles</a:t>
            </a:r>
          </a:p>
        </p:txBody>
      </p:sp>
      <p:sp>
        <p:nvSpPr>
          <p:cNvPr id="28" name="Text Placeholder 10"/>
          <p:cNvSpPr>
            <a:spLocks noGrp="1"/>
          </p:cNvSpPr>
          <p:nvPr>
            <p:ph type="body" sz="quarter" idx="52"/>
          </p:nvPr>
        </p:nvSpPr>
        <p:spPr>
          <a:xfrm>
            <a:off x="8456080" y="3597398"/>
            <a:ext cx="377825" cy="201776"/>
          </a:xfrm>
        </p:spPr>
        <p:txBody>
          <a:bodyPr/>
          <a:lstStyle>
            <a:lvl1pPr marL="0" indent="0" algn="ctr">
              <a:buNone/>
              <a:defRPr sz="1200">
                <a:solidFill>
                  <a:schemeClr val="tx1">
                    <a:lumMod val="50000"/>
                    <a:lumOff val="50000"/>
                  </a:schemeClr>
                </a:solidFill>
              </a:defRPr>
            </a:lvl1pPr>
          </a:lstStyle>
          <a:p>
            <a:pPr lvl="0"/>
            <a:r>
              <a:rPr lang="en-US" noProof="0"/>
              <a:t>Click to edit Master text styles</a:t>
            </a:r>
          </a:p>
        </p:txBody>
      </p:sp>
      <p:sp>
        <p:nvSpPr>
          <p:cNvPr id="29" name="Text Placeholder 10"/>
          <p:cNvSpPr>
            <a:spLocks noGrp="1"/>
          </p:cNvSpPr>
          <p:nvPr>
            <p:ph type="body" sz="quarter" idx="53"/>
          </p:nvPr>
        </p:nvSpPr>
        <p:spPr>
          <a:xfrm>
            <a:off x="89280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Click to edit Master text styles</a:t>
            </a:r>
          </a:p>
        </p:txBody>
      </p:sp>
      <p:sp>
        <p:nvSpPr>
          <p:cNvPr id="30" name="Text Placeholder 10"/>
          <p:cNvSpPr>
            <a:spLocks noGrp="1"/>
          </p:cNvSpPr>
          <p:nvPr>
            <p:ph type="body" sz="quarter" idx="54"/>
          </p:nvPr>
        </p:nvSpPr>
        <p:spPr>
          <a:xfrm>
            <a:off x="10344148" y="3597398"/>
            <a:ext cx="377825" cy="201776"/>
          </a:xfrm>
        </p:spPr>
        <p:txBody>
          <a:bodyPr/>
          <a:lstStyle>
            <a:lvl1pPr marL="0" indent="0" algn="ctr">
              <a:buNone/>
              <a:defRPr sz="1200">
                <a:solidFill>
                  <a:schemeClr val="tx1">
                    <a:lumMod val="50000"/>
                    <a:lumOff val="50000"/>
                  </a:schemeClr>
                </a:solidFill>
              </a:defRPr>
            </a:lvl1pPr>
          </a:lstStyle>
          <a:p>
            <a:pPr lvl="0"/>
            <a:r>
              <a:rPr lang="en-US" noProof="0"/>
              <a:t>Click to edit Master text styles</a:t>
            </a:r>
          </a:p>
        </p:txBody>
      </p:sp>
      <p:sp>
        <p:nvSpPr>
          <p:cNvPr id="31" name="Text Placeholder 10"/>
          <p:cNvSpPr>
            <a:spLocks noGrp="1"/>
          </p:cNvSpPr>
          <p:nvPr>
            <p:ph type="body" sz="quarter" idx="55"/>
          </p:nvPr>
        </p:nvSpPr>
        <p:spPr>
          <a:xfrm>
            <a:off x="9400114" y="3597398"/>
            <a:ext cx="377825" cy="201776"/>
          </a:xfrm>
        </p:spPr>
        <p:txBody>
          <a:bodyPr/>
          <a:lstStyle>
            <a:lvl1pPr marL="0" indent="0" algn="ctr">
              <a:buNone/>
              <a:defRPr sz="1200">
                <a:solidFill>
                  <a:schemeClr val="tx1">
                    <a:lumMod val="50000"/>
                    <a:lumOff val="50000"/>
                  </a:schemeClr>
                </a:solidFill>
              </a:defRPr>
            </a:lvl1pPr>
          </a:lstStyle>
          <a:p>
            <a:pPr lvl="0"/>
            <a:r>
              <a:rPr lang="en-US" noProof="0"/>
              <a:t>Click to edit Master text styles</a:t>
            </a:r>
          </a:p>
        </p:txBody>
      </p:sp>
      <p:sp>
        <p:nvSpPr>
          <p:cNvPr id="32" name="Text Placeholder 10"/>
          <p:cNvSpPr>
            <a:spLocks noGrp="1"/>
          </p:cNvSpPr>
          <p:nvPr>
            <p:ph type="body" sz="quarter" idx="56"/>
          </p:nvPr>
        </p:nvSpPr>
        <p:spPr>
          <a:xfrm>
            <a:off x="9872131" y="3597398"/>
            <a:ext cx="377825" cy="201776"/>
          </a:xfrm>
        </p:spPr>
        <p:txBody>
          <a:bodyPr/>
          <a:lstStyle>
            <a:lvl1pPr marL="0" indent="0" algn="ctr">
              <a:buNone/>
              <a:defRPr sz="1200">
                <a:solidFill>
                  <a:schemeClr val="tx1">
                    <a:lumMod val="50000"/>
                    <a:lumOff val="50000"/>
                  </a:schemeClr>
                </a:solidFill>
              </a:defRPr>
            </a:lvl1pPr>
          </a:lstStyle>
          <a:p>
            <a:pPr lvl="0"/>
            <a:r>
              <a:rPr lang="en-US" noProof="0"/>
              <a:t>Click to edit Master text styles</a:t>
            </a:r>
          </a:p>
        </p:txBody>
      </p:sp>
      <p:sp>
        <p:nvSpPr>
          <p:cNvPr id="33" name="Text Placeholder 10"/>
          <p:cNvSpPr>
            <a:spLocks noGrp="1"/>
          </p:cNvSpPr>
          <p:nvPr>
            <p:ph type="body" sz="quarter" idx="57"/>
          </p:nvPr>
        </p:nvSpPr>
        <p:spPr>
          <a:xfrm>
            <a:off x="10816165" y="3597398"/>
            <a:ext cx="377825" cy="201776"/>
          </a:xfrm>
        </p:spPr>
        <p:txBody>
          <a:bodyPr/>
          <a:lstStyle>
            <a:lvl1pPr marL="0" indent="0" algn="ctr">
              <a:buNone/>
              <a:defRPr sz="1200">
                <a:solidFill>
                  <a:schemeClr val="tx1">
                    <a:lumMod val="50000"/>
                    <a:lumOff val="50000"/>
                  </a:schemeClr>
                </a:solidFill>
              </a:defRPr>
            </a:lvl1pPr>
          </a:lstStyle>
          <a:p>
            <a:pPr lvl="0"/>
            <a:r>
              <a:rPr lang="en-US" noProof="0"/>
              <a:t>Click to edit Master text styles</a:t>
            </a:r>
          </a:p>
        </p:txBody>
      </p:sp>
      <p:sp>
        <p:nvSpPr>
          <p:cNvPr id="34" name="Text Placeholder 10"/>
          <p:cNvSpPr>
            <a:spLocks noGrp="1"/>
          </p:cNvSpPr>
          <p:nvPr>
            <p:ph type="body" sz="quarter" idx="58"/>
          </p:nvPr>
        </p:nvSpPr>
        <p:spPr>
          <a:xfrm>
            <a:off x="112881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Click to edit Master text styles</a:t>
            </a:r>
          </a:p>
        </p:txBody>
      </p:sp>
      <p:sp>
        <p:nvSpPr>
          <p:cNvPr id="4" name="Text Placeholder 3"/>
          <p:cNvSpPr>
            <a:spLocks noGrp="1"/>
          </p:cNvSpPr>
          <p:nvPr>
            <p:ph type="body" sz="quarter" idx="59"/>
          </p:nvPr>
        </p:nvSpPr>
        <p:spPr>
          <a:xfrm>
            <a:off x="5360988" y="2190750"/>
            <a:ext cx="1793875" cy="561975"/>
          </a:xfrm>
          <a:solidFill>
            <a:schemeClr val="bg1">
              <a:lumMod val="95000"/>
            </a:schemeClr>
          </a:solidFill>
        </p:spPr>
        <p:txBody>
          <a:bodyPr tIns="36000"/>
          <a:lstStyle>
            <a:lvl1pPr marL="0" indent="0" algn="ctr">
              <a:buNone/>
              <a:defRPr sz="1600"/>
            </a:lvl1pPr>
          </a:lstStyle>
          <a:p>
            <a:pPr lvl="0"/>
            <a:r>
              <a:rPr lang="en-US" noProof="0"/>
              <a:t>Click to edit Master text styles</a:t>
            </a:r>
          </a:p>
        </p:txBody>
      </p:sp>
      <p:sp>
        <p:nvSpPr>
          <p:cNvPr id="37" name="Text Placeholder 36"/>
          <p:cNvSpPr>
            <a:spLocks noGrp="1"/>
          </p:cNvSpPr>
          <p:nvPr>
            <p:ph type="body" sz="quarter" idx="60"/>
          </p:nvPr>
        </p:nvSpPr>
        <p:spPr>
          <a:xfrm>
            <a:off x="5412717" y="2505005"/>
            <a:ext cx="1690417" cy="224670"/>
          </a:xfrm>
        </p:spPr>
        <p:txBody>
          <a:bodyPr/>
          <a:lstStyle>
            <a:lvl1pPr marL="0" indent="0" algn="ctr">
              <a:buNone/>
              <a:defRPr sz="1200">
                <a:solidFill>
                  <a:schemeClr val="tx1">
                    <a:lumMod val="50000"/>
                    <a:lumOff val="50000"/>
                  </a:schemeClr>
                </a:solidFill>
              </a:defRPr>
            </a:lvl1pPr>
          </a:lstStyle>
          <a:p>
            <a:pPr lvl="0"/>
            <a:r>
              <a:rPr lang="en-US" noProof="0"/>
              <a:t>Click to edit Master text styles</a:t>
            </a:r>
          </a:p>
        </p:txBody>
      </p:sp>
      <p:sp>
        <p:nvSpPr>
          <p:cNvPr id="36" name="Footer Placeholder 5">
            <a:extLst>
              <a:ext uri="{FF2B5EF4-FFF2-40B4-BE49-F238E27FC236}">
                <a16:creationId xmlns:a16="http://schemas.microsoft.com/office/drawing/2014/main" id="{96B3C786-698B-411B-B9A5-413A683B70EA}"/>
              </a:ext>
            </a:extLst>
          </p:cNvPr>
          <p:cNvSpPr>
            <a:spLocks noGrp="1"/>
          </p:cNvSpPr>
          <p:nvPr>
            <p:ph type="ftr" sz="quarter" idx="61"/>
          </p:nvPr>
        </p:nvSpPr>
        <p:spPr/>
        <p:txBody>
          <a:bodyPr/>
          <a:lstStyle>
            <a:lvl1pPr>
              <a:defRPr/>
            </a:lvl1pPr>
          </a:lstStyle>
          <a:p>
            <a:pPr>
              <a:defRPr/>
            </a:pPr>
            <a:r>
              <a:rPr lang="en-US"/>
              <a:t>Add a footer</a:t>
            </a:r>
          </a:p>
        </p:txBody>
      </p:sp>
      <p:sp>
        <p:nvSpPr>
          <p:cNvPr id="38" name="Slide Number Placeholder 6">
            <a:extLst>
              <a:ext uri="{FF2B5EF4-FFF2-40B4-BE49-F238E27FC236}">
                <a16:creationId xmlns:a16="http://schemas.microsoft.com/office/drawing/2014/main" id="{FDBE48AD-D1F9-4130-9E03-B23A180DC5E3}"/>
              </a:ext>
            </a:extLst>
          </p:cNvPr>
          <p:cNvSpPr>
            <a:spLocks noGrp="1"/>
          </p:cNvSpPr>
          <p:nvPr>
            <p:ph type="sldNum" sz="quarter" idx="62"/>
          </p:nvPr>
        </p:nvSpPr>
        <p:spPr/>
        <p:txBody>
          <a:bodyPr/>
          <a:lstStyle>
            <a:lvl1pPr>
              <a:defRPr/>
            </a:lvl1pPr>
          </a:lstStyle>
          <a:p>
            <a:pPr>
              <a:defRPr/>
            </a:pPr>
            <a:fld id="{00BEF983-632D-43E9-B965-6BF45A994F04}" type="slidenum">
              <a:rPr lang="en-US"/>
              <a:pPr>
                <a:defRPr/>
              </a:pPr>
              <a:t>‹#›</a:t>
            </a:fld>
            <a:endParaRPr lang="en-US" dirty="0"/>
          </a:p>
        </p:txBody>
      </p:sp>
    </p:spTree>
    <p:extLst>
      <p:ext uri="{BB962C8B-B14F-4D97-AF65-F5344CB8AC3E}">
        <p14:creationId xmlns:p14="http://schemas.microsoft.com/office/powerpoint/2010/main" val="3117068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5" name="Picture Placeholder 4"/>
          <p:cNvSpPr>
            <a:spLocks noGrp="1"/>
          </p:cNvSpPr>
          <p:nvPr>
            <p:ph type="pic" sz="quarter" idx="12"/>
          </p:nvPr>
        </p:nvSpPr>
        <p:spPr>
          <a:xfrm>
            <a:off x="431799"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9" name="Text Placeholder 8"/>
          <p:cNvSpPr>
            <a:spLocks noGrp="1"/>
          </p:cNvSpPr>
          <p:nvPr>
            <p:ph type="body" sz="quarter" idx="13"/>
          </p:nvPr>
        </p:nvSpPr>
        <p:spPr>
          <a:xfrm>
            <a:off x="1974854" y="2485913"/>
            <a:ext cx="2124000" cy="701538"/>
          </a:xfrm>
        </p:spPr>
        <p:txBody>
          <a:bodyPr anchor="b"/>
          <a:lstStyle>
            <a:lvl1pPr marL="0" indent="0" algn="l">
              <a:buFont typeface="Arial" panose="020B0604020202020204" pitchFamily="34" charset="0"/>
              <a:buNone/>
              <a:defRPr sz="2400"/>
            </a:lvl1pPr>
          </a:lstStyle>
          <a:p>
            <a:pPr lvl="0"/>
            <a:r>
              <a:rPr lang="en-US" noProof="0"/>
              <a:t>Click to edit Master text styles</a:t>
            </a:r>
          </a:p>
        </p:txBody>
      </p:sp>
      <p:sp>
        <p:nvSpPr>
          <p:cNvPr id="11" name="Text Placeholder 10"/>
          <p:cNvSpPr>
            <a:spLocks noGrp="1"/>
          </p:cNvSpPr>
          <p:nvPr>
            <p:ph type="body" sz="quarter" idx="14"/>
          </p:nvPr>
        </p:nvSpPr>
        <p:spPr>
          <a:xfrm>
            <a:off x="1974854" y="3904988"/>
            <a:ext cx="2124000" cy="1800000"/>
          </a:xfrm>
        </p:spPr>
        <p:txBody>
          <a:bodyPr/>
          <a:lstStyle>
            <a:lvl1pPr marL="0" indent="0" algn="l">
              <a:buNone/>
              <a:defRPr sz="1400">
                <a:solidFill>
                  <a:schemeClr val="tx1">
                    <a:lumMod val="50000"/>
                    <a:lumOff val="50000"/>
                  </a:schemeClr>
                </a:solidFill>
              </a:defRPr>
            </a:lvl1pPr>
          </a:lstStyle>
          <a:p>
            <a:pPr lvl="0"/>
            <a:r>
              <a:rPr lang="en-US" noProof="0"/>
              <a:t>Click to edit Master text styles</a:t>
            </a:r>
          </a:p>
        </p:txBody>
      </p:sp>
      <p:sp>
        <p:nvSpPr>
          <p:cNvPr id="6" name="Text Placeholder 5"/>
          <p:cNvSpPr>
            <a:spLocks noGrp="1"/>
          </p:cNvSpPr>
          <p:nvPr>
            <p:ph type="body" sz="quarter" idx="32"/>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Click to edit Master text styles</a:t>
            </a:r>
          </a:p>
        </p:txBody>
      </p:sp>
      <p:sp>
        <p:nvSpPr>
          <p:cNvPr id="28" name="Text Placeholder 8"/>
          <p:cNvSpPr>
            <a:spLocks noGrp="1"/>
          </p:cNvSpPr>
          <p:nvPr>
            <p:ph type="body" sz="quarter" idx="33"/>
          </p:nvPr>
        </p:nvSpPr>
        <p:spPr>
          <a:xfrm>
            <a:off x="1974854"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Click to edit Master text styles</a:t>
            </a:r>
          </a:p>
        </p:txBody>
      </p:sp>
      <p:sp>
        <p:nvSpPr>
          <p:cNvPr id="41" name="Picture Placeholder 4"/>
          <p:cNvSpPr>
            <a:spLocks noGrp="1"/>
          </p:cNvSpPr>
          <p:nvPr>
            <p:ph type="pic" sz="quarter" idx="34"/>
          </p:nvPr>
        </p:nvSpPr>
        <p:spPr>
          <a:xfrm>
            <a:off x="4268028"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42" name="Text Placeholder 8"/>
          <p:cNvSpPr>
            <a:spLocks noGrp="1"/>
          </p:cNvSpPr>
          <p:nvPr>
            <p:ph type="body" sz="quarter" idx="35"/>
          </p:nvPr>
        </p:nvSpPr>
        <p:spPr>
          <a:xfrm>
            <a:off x="5811083" y="2485913"/>
            <a:ext cx="2124000" cy="701538"/>
          </a:xfrm>
        </p:spPr>
        <p:txBody>
          <a:bodyPr anchor="b"/>
          <a:lstStyle>
            <a:lvl1pPr marL="0" indent="0" algn="l">
              <a:buFont typeface="Arial" panose="020B0604020202020204" pitchFamily="34" charset="0"/>
              <a:buNone/>
              <a:defRPr sz="2400"/>
            </a:lvl1pPr>
          </a:lstStyle>
          <a:p>
            <a:pPr lvl="0"/>
            <a:r>
              <a:rPr lang="en-US" noProof="0"/>
              <a:t>Click to edit Master text styles</a:t>
            </a:r>
          </a:p>
        </p:txBody>
      </p:sp>
      <p:sp>
        <p:nvSpPr>
          <p:cNvPr id="43" name="Text Placeholder 10"/>
          <p:cNvSpPr>
            <a:spLocks noGrp="1"/>
          </p:cNvSpPr>
          <p:nvPr>
            <p:ph type="body" sz="quarter" idx="36"/>
          </p:nvPr>
        </p:nvSpPr>
        <p:spPr>
          <a:xfrm>
            <a:off x="5811083" y="3904988"/>
            <a:ext cx="2124000" cy="1800000"/>
          </a:xfrm>
        </p:spPr>
        <p:txBody>
          <a:bodyPr/>
          <a:lstStyle>
            <a:lvl1pPr marL="0" indent="0" algn="l">
              <a:buNone/>
              <a:defRPr sz="1400">
                <a:solidFill>
                  <a:schemeClr val="tx1">
                    <a:lumMod val="50000"/>
                    <a:lumOff val="50000"/>
                  </a:schemeClr>
                </a:solidFill>
              </a:defRPr>
            </a:lvl1pPr>
          </a:lstStyle>
          <a:p>
            <a:pPr lvl="0"/>
            <a:r>
              <a:rPr lang="en-US" noProof="0"/>
              <a:t>Click to edit Master text styles</a:t>
            </a:r>
          </a:p>
        </p:txBody>
      </p:sp>
      <p:sp>
        <p:nvSpPr>
          <p:cNvPr id="44" name="Text Placeholder 8"/>
          <p:cNvSpPr>
            <a:spLocks noGrp="1"/>
          </p:cNvSpPr>
          <p:nvPr>
            <p:ph type="body" sz="quarter" idx="37"/>
          </p:nvPr>
        </p:nvSpPr>
        <p:spPr>
          <a:xfrm>
            <a:off x="5811083"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Click to edit Master text styles</a:t>
            </a:r>
          </a:p>
        </p:txBody>
      </p:sp>
      <p:sp>
        <p:nvSpPr>
          <p:cNvPr id="45" name="Picture Placeholder 4"/>
          <p:cNvSpPr>
            <a:spLocks noGrp="1"/>
          </p:cNvSpPr>
          <p:nvPr>
            <p:ph type="pic" sz="quarter" idx="38"/>
          </p:nvPr>
        </p:nvSpPr>
        <p:spPr>
          <a:xfrm>
            <a:off x="8112825"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46" name="Text Placeholder 8"/>
          <p:cNvSpPr>
            <a:spLocks noGrp="1"/>
          </p:cNvSpPr>
          <p:nvPr>
            <p:ph type="body" sz="quarter" idx="39"/>
          </p:nvPr>
        </p:nvSpPr>
        <p:spPr>
          <a:xfrm>
            <a:off x="9647313" y="2485913"/>
            <a:ext cx="2124000" cy="701538"/>
          </a:xfrm>
        </p:spPr>
        <p:txBody>
          <a:bodyPr anchor="b"/>
          <a:lstStyle>
            <a:lvl1pPr marL="0" indent="0" algn="l">
              <a:buFont typeface="Arial" panose="020B0604020202020204" pitchFamily="34" charset="0"/>
              <a:buNone/>
              <a:defRPr sz="2400"/>
            </a:lvl1pPr>
          </a:lstStyle>
          <a:p>
            <a:pPr lvl="0"/>
            <a:r>
              <a:rPr lang="en-US" noProof="0"/>
              <a:t>Click to edit Master text styles</a:t>
            </a:r>
          </a:p>
        </p:txBody>
      </p:sp>
      <p:sp>
        <p:nvSpPr>
          <p:cNvPr id="47" name="Text Placeholder 10"/>
          <p:cNvSpPr>
            <a:spLocks noGrp="1"/>
          </p:cNvSpPr>
          <p:nvPr>
            <p:ph type="body" sz="quarter" idx="40"/>
          </p:nvPr>
        </p:nvSpPr>
        <p:spPr>
          <a:xfrm>
            <a:off x="9647313" y="3904988"/>
            <a:ext cx="2124000" cy="1800000"/>
          </a:xfrm>
        </p:spPr>
        <p:txBody>
          <a:bodyPr/>
          <a:lstStyle>
            <a:lvl1pPr marL="0" indent="0" algn="l">
              <a:buNone/>
              <a:defRPr sz="1400">
                <a:solidFill>
                  <a:schemeClr val="tx1">
                    <a:lumMod val="50000"/>
                    <a:lumOff val="50000"/>
                  </a:schemeClr>
                </a:solidFill>
              </a:defRPr>
            </a:lvl1pPr>
          </a:lstStyle>
          <a:p>
            <a:pPr lvl="0"/>
            <a:r>
              <a:rPr lang="en-US" noProof="0"/>
              <a:t>Click to edit Master text styles</a:t>
            </a:r>
          </a:p>
        </p:txBody>
      </p:sp>
      <p:sp>
        <p:nvSpPr>
          <p:cNvPr id="48" name="Text Placeholder 8"/>
          <p:cNvSpPr>
            <a:spLocks noGrp="1"/>
          </p:cNvSpPr>
          <p:nvPr>
            <p:ph type="body" sz="quarter" idx="41"/>
          </p:nvPr>
        </p:nvSpPr>
        <p:spPr>
          <a:xfrm>
            <a:off x="9647313"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Click to edit Master text styles</a:t>
            </a:r>
          </a:p>
        </p:txBody>
      </p:sp>
      <p:sp>
        <p:nvSpPr>
          <p:cNvPr id="16" name="Slide Number Placeholder 5">
            <a:extLst>
              <a:ext uri="{FF2B5EF4-FFF2-40B4-BE49-F238E27FC236}">
                <a16:creationId xmlns:a16="http://schemas.microsoft.com/office/drawing/2014/main" id="{C0FC55D3-9279-40BD-A537-E9FC66B20B8F}"/>
              </a:ext>
            </a:extLst>
          </p:cNvPr>
          <p:cNvSpPr>
            <a:spLocks noGrp="1"/>
          </p:cNvSpPr>
          <p:nvPr>
            <p:ph type="sldNum" sz="quarter" idx="42"/>
          </p:nvPr>
        </p:nvSpPr>
        <p:spPr>
          <a:ln/>
        </p:spPr>
        <p:txBody>
          <a:bodyPr/>
          <a:lstStyle>
            <a:lvl1pPr>
              <a:defRPr/>
            </a:lvl1pPr>
          </a:lstStyle>
          <a:p>
            <a:pPr>
              <a:defRPr/>
            </a:pPr>
            <a:fld id="{6580A947-AB7C-46FC-8183-96211916694E}" type="slidenum">
              <a:rPr lang="en-US"/>
              <a:pPr>
                <a:defRPr/>
              </a:pPr>
              <a:t>‹#›</a:t>
            </a:fld>
            <a:endParaRPr lang="en-US" dirty="0"/>
          </a:p>
        </p:txBody>
      </p:sp>
      <p:sp>
        <p:nvSpPr>
          <p:cNvPr id="17" name="Footer Placeholder 6">
            <a:extLst>
              <a:ext uri="{FF2B5EF4-FFF2-40B4-BE49-F238E27FC236}">
                <a16:creationId xmlns:a16="http://schemas.microsoft.com/office/drawing/2014/main" id="{B849118D-58B7-4396-AC00-F611EFB3A42C}"/>
              </a:ext>
            </a:extLst>
          </p:cNvPr>
          <p:cNvSpPr>
            <a:spLocks noGrp="1"/>
          </p:cNvSpPr>
          <p:nvPr>
            <p:ph type="ftr" sz="quarter" idx="43"/>
          </p:nvPr>
        </p:nvSpPr>
        <p:spPr/>
        <p:txBody>
          <a:bodyPr/>
          <a:lstStyle>
            <a:lvl1pPr>
              <a:defRPr/>
            </a:lvl1pPr>
          </a:lstStyle>
          <a:p>
            <a:pPr>
              <a:defRPr/>
            </a:pPr>
            <a:r>
              <a:rPr lang="en-US"/>
              <a:t>Add a footer</a:t>
            </a:r>
          </a:p>
        </p:txBody>
      </p:sp>
    </p:spTree>
    <p:extLst>
      <p:ext uri="{BB962C8B-B14F-4D97-AF65-F5344CB8AC3E}">
        <p14:creationId xmlns:p14="http://schemas.microsoft.com/office/powerpoint/2010/main" val="1312378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p:cNvSpPr>
            <a:spLocks noGrp="1"/>
          </p:cNvSpPr>
          <p:nvPr>
            <p:ph type="title"/>
          </p:nvPr>
        </p:nvSpPr>
        <p:spPr>
          <a:xfrm>
            <a:off x="432000" y="432000"/>
            <a:ext cx="11340000" cy="432000"/>
          </a:xfrm>
        </p:spPr>
        <p:txBody>
          <a:bodyPr/>
          <a:lstStyle/>
          <a:p>
            <a:r>
              <a:rPr lang="en-US" noProof="0"/>
              <a:t>Click to edit Master title style</a:t>
            </a:r>
          </a:p>
        </p:txBody>
      </p:sp>
      <p:sp>
        <p:nvSpPr>
          <p:cNvPr id="6" name="Text Placeholder 5"/>
          <p:cNvSpPr>
            <a:spLocks noGrp="1"/>
          </p:cNvSpPr>
          <p:nvPr>
            <p:ph type="body" sz="quarter" idx="32"/>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Click to edit Master text styles</a:t>
            </a:r>
          </a:p>
        </p:txBody>
      </p:sp>
      <p:sp>
        <p:nvSpPr>
          <p:cNvPr id="49" name="Text Placeholder 8"/>
          <p:cNvSpPr>
            <a:spLocks noGrp="1"/>
          </p:cNvSpPr>
          <p:nvPr>
            <p:ph type="body" sz="quarter" idx="17"/>
          </p:nvPr>
        </p:nvSpPr>
        <p:spPr>
          <a:xfrm>
            <a:off x="431800" y="4113808"/>
            <a:ext cx="1620000" cy="783544"/>
          </a:xfrm>
        </p:spPr>
        <p:txBody>
          <a:bodyPr/>
          <a:lstStyle>
            <a:lvl1pPr marL="0" indent="0" algn="l">
              <a:buFont typeface="Arial" panose="020B0604020202020204" pitchFamily="34" charset="0"/>
              <a:buNone/>
              <a:defRPr sz="2400"/>
            </a:lvl1pPr>
          </a:lstStyle>
          <a:p>
            <a:pPr lvl="0"/>
            <a:r>
              <a:rPr lang="en-US" noProof="0"/>
              <a:t>Click to edit Master text styles</a:t>
            </a:r>
          </a:p>
        </p:txBody>
      </p:sp>
      <p:sp>
        <p:nvSpPr>
          <p:cNvPr id="50" name="Text Placeholder 10"/>
          <p:cNvSpPr>
            <a:spLocks noGrp="1"/>
          </p:cNvSpPr>
          <p:nvPr>
            <p:ph type="body" sz="quarter" idx="18"/>
          </p:nvPr>
        </p:nvSpPr>
        <p:spPr>
          <a:xfrm>
            <a:off x="431800" y="5258975"/>
            <a:ext cx="1620000" cy="720000"/>
          </a:xfrm>
        </p:spPr>
        <p:txBody>
          <a:bodyPr/>
          <a:lstStyle>
            <a:lvl1pPr marL="0" indent="0" algn="l">
              <a:buNone/>
              <a:defRPr sz="1400">
                <a:solidFill>
                  <a:schemeClr val="tx1">
                    <a:lumMod val="50000"/>
                    <a:lumOff val="50000"/>
                  </a:schemeClr>
                </a:solidFill>
              </a:defRPr>
            </a:lvl1pPr>
          </a:lstStyle>
          <a:p>
            <a:pPr lvl="0"/>
            <a:r>
              <a:rPr lang="en-US" noProof="0"/>
              <a:t>Click to edit Master text styles</a:t>
            </a:r>
          </a:p>
        </p:txBody>
      </p:sp>
      <p:sp>
        <p:nvSpPr>
          <p:cNvPr id="51" name="Text Placeholder 8"/>
          <p:cNvSpPr>
            <a:spLocks noGrp="1"/>
          </p:cNvSpPr>
          <p:nvPr>
            <p:ph type="body" sz="quarter" idx="33"/>
          </p:nvPr>
        </p:nvSpPr>
        <p:spPr>
          <a:xfrm>
            <a:off x="2375703" y="4113808"/>
            <a:ext cx="1620000" cy="783544"/>
          </a:xfrm>
        </p:spPr>
        <p:txBody>
          <a:bodyPr/>
          <a:lstStyle>
            <a:lvl1pPr marL="0" indent="0" algn="l">
              <a:buFont typeface="Arial" panose="020B0604020202020204" pitchFamily="34" charset="0"/>
              <a:buNone/>
              <a:defRPr sz="2400"/>
            </a:lvl1pPr>
          </a:lstStyle>
          <a:p>
            <a:pPr lvl="0"/>
            <a:r>
              <a:rPr lang="en-US" noProof="0"/>
              <a:t>Click to edit Master text styles</a:t>
            </a:r>
          </a:p>
        </p:txBody>
      </p:sp>
      <p:sp>
        <p:nvSpPr>
          <p:cNvPr id="52" name="Text Placeholder 10"/>
          <p:cNvSpPr>
            <a:spLocks noGrp="1"/>
          </p:cNvSpPr>
          <p:nvPr>
            <p:ph type="body" sz="quarter" idx="34"/>
          </p:nvPr>
        </p:nvSpPr>
        <p:spPr>
          <a:xfrm>
            <a:off x="2375703" y="5258975"/>
            <a:ext cx="1620000" cy="720000"/>
          </a:xfrm>
        </p:spPr>
        <p:txBody>
          <a:bodyPr/>
          <a:lstStyle>
            <a:lvl1pPr marL="0" indent="0" algn="l">
              <a:buNone/>
              <a:defRPr sz="1400">
                <a:solidFill>
                  <a:schemeClr val="tx1">
                    <a:lumMod val="50000"/>
                    <a:lumOff val="50000"/>
                  </a:schemeClr>
                </a:solidFill>
              </a:defRPr>
            </a:lvl1pPr>
          </a:lstStyle>
          <a:p>
            <a:pPr lvl="0"/>
            <a:r>
              <a:rPr lang="en-US" noProof="0"/>
              <a:t>Click to edit Master text styles</a:t>
            </a:r>
          </a:p>
        </p:txBody>
      </p:sp>
      <p:sp>
        <p:nvSpPr>
          <p:cNvPr id="53" name="Text Placeholder 8"/>
          <p:cNvSpPr>
            <a:spLocks noGrp="1"/>
          </p:cNvSpPr>
          <p:nvPr>
            <p:ph type="body" sz="quarter" idx="35"/>
          </p:nvPr>
        </p:nvSpPr>
        <p:spPr>
          <a:xfrm>
            <a:off x="4319606" y="4113808"/>
            <a:ext cx="1620000" cy="783544"/>
          </a:xfrm>
        </p:spPr>
        <p:txBody>
          <a:bodyPr/>
          <a:lstStyle>
            <a:lvl1pPr marL="0" indent="0" algn="l">
              <a:buFont typeface="Arial" panose="020B0604020202020204" pitchFamily="34" charset="0"/>
              <a:buNone/>
              <a:defRPr sz="2400"/>
            </a:lvl1pPr>
          </a:lstStyle>
          <a:p>
            <a:pPr lvl="0"/>
            <a:r>
              <a:rPr lang="en-US" noProof="0"/>
              <a:t>Click to edit Master text styles</a:t>
            </a:r>
          </a:p>
        </p:txBody>
      </p:sp>
      <p:sp>
        <p:nvSpPr>
          <p:cNvPr id="54" name="Text Placeholder 10"/>
          <p:cNvSpPr>
            <a:spLocks noGrp="1"/>
          </p:cNvSpPr>
          <p:nvPr>
            <p:ph type="body" sz="quarter" idx="36"/>
          </p:nvPr>
        </p:nvSpPr>
        <p:spPr>
          <a:xfrm>
            <a:off x="4319606" y="5258975"/>
            <a:ext cx="1620000" cy="720000"/>
          </a:xfrm>
        </p:spPr>
        <p:txBody>
          <a:bodyPr/>
          <a:lstStyle>
            <a:lvl1pPr marL="0" indent="0" algn="l">
              <a:buNone/>
              <a:defRPr sz="1400">
                <a:solidFill>
                  <a:schemeClr val="tx1">
                    <a:lumMod val="50000"/>
                    <a:lumOff val="50000"/>
                  </a:schemeClr>
                </a:solidFill>
              </a:defRPr>
            </a:lvl1pPr>
          </a:lstStyle>
          <a:p>
            <a:pPr lvl="0"/>
            <a:r>
              <a:rPr lang="en-US" noProof="0"/>
              <a:t>Click to edit Master text styles</a:t>
            </a:r>
          </a:p>
        </p:txBody>
      </p:sp>
      <p:sp>
        <p:nvSpPr>
          <p:cNvPr id="55" name="Text Placeholder 8"/>
          <p:cNvSpPr>
            <a:spLocks noGrp="1"/>
          </p:cNvSpPr>
          <p:nvPr>
            <p:ph type="body" sz="quarter" idx="37"/>
          </p:nvPr>
        </p:nvSpPr>
        <p:spPr>
          <a:xfrm>
            <a:off x="6263509" y="4113808"/>
            <a:ext cx="1620000" cy="783544"/>
          </a:xfrm>
        </p:spPr>
        <p:txBody>
          <a:bodyPr/>
          <a:lstStyle>
            <a:lvl1pPr marL="0" indent="0" algn="l">
              <a:buFont typeface="Arial" panose="020B0604020202020204" pitchFamily="34" charset="0"/>
              <a:buNone/>
              <a:defRPr sz="2400"/>
            </a:lvl1pPr>
          </a:lstStyle>
          <a:p>
            <a:pPr lvl="0"/>
            <a:r>
              <a:rPr lang="en-US" noProof="0"/>
              <a:t>Click to edit Master text styles</a:t>
            </a:r>
          </a:p>
        </p:txBody>
      </p:sp>
      <p:sp>
        <p:nvSpPr>
          <p:cNvPr id="56" name="Text Placeholder 10"/>
          <p:cNvSpPr>
            <a:spLocks noGrp="1"/>
          </p:cNvSpPr>
          <p:nvPr>
            <p:ph type="body" sz="quarter" idx="38"/>
          </p:nvPr>
        </p:nvSpPr>
        <p:spPr>
          <a:xfrm>
            <a:off x="6263509" y="5258975"/>
            <a:ext cx="1620000" cy="720000"/>
          </a:xfrm>
        </p:spPr>
        <p:txBody>
          <a:bodyPr/>
          <a:lstStyle>
            <a:lvl1pPr marL="0" indent="0" algn="l">
              <a:buNone/>
              <a:defRPr sz="1400">
                <a:solidFill>
                  <a:schemeClr val="tx1">
                    <a:lumMod val="50000"/>
                    <a:lumOff val="50000"/>
                  </a:schemeClr>
                </a:solidFill>
              </a:defRPr>
            </a:lvl1pPr>
          </a:lstStyle>
          <a:p>
            <a:pPr lvl="0"/>
            <a:r>
              <a:rPr lang="en-US" noProof="0"/>
              <a:t>Click to edit Master text styles</a:t>
            </a:r>
          </a:p>
        </p:txBody>
      </p:sp>
      <p:sp>
        <p:nvSpPr>
          <p:cNvPr id="57" name="Text Placeholder 8"/>
          <p:cNvSpPr>
            <a:spLocks noGrp="1"/>
          </p:cNvSpPr>
          <p:nvPr>
            <p:ph type="body" sz="quarter" idx="39"/>
          </p:nvPr>
        </p:nvSpPr>
        <p:spPr>
          <a:xfrm>
            <a:off x="8207412" y="4113808"/>
            <a:ext cx="1620000" cy="783544"/>
          </a:xfrm>
        </p:spPr>
        <p:txBody>
          <a:bodyPr/>
          <a:lstStyle>
            <a:lvl1pPr marL="0" indent="0" algn="l">
              <a:buFont typeface="Arial" panose="020B0604020202020204" pitchFamily="34" charset="0"/>
              <a:buNone/>
              <a:defRPr sz="2400"/>
            </a:lvl1pPr>
          </a:lstStyle>
          <a:p>
            <a:pPr lvl="0"/>
            <a:r>
              <a:rPr lang="en-US" noProof="0"/>
              <a:t>Click to edit Master text styles</a:t>
            </a:r>
          </a:p>
        </p:txBody>
      </p:sp>
      <p:sp>
        <p:nvSpPr>
          <p:cNvPr id="58" name="Text Placeholder 10"/>
          <p:cNvSpPr>
            <a:spLocks noGrp="1"/>
          </p:cNvSpPr>
          <p:nvPr>
            <p:ph type="body" sz="quarter" idx="40"/>
          </p:nvPr>
        </p:nvSpPr>
        <p:spPr>
          <a:xfrm>
            <a:off x="8207412" y="5258975"/>
            <a:ext cx="1620000" cy="720000"/>
          </a:xfrm>
        </p:spPr>
        <p:txBody>
          <a:bodyPr/>
          <a:lstStyle>
            <a:lvl1pPr marL="0" indent="0" algn="l">
              <a:buNone/>
              <a:defRPr sz="1400">
                <a:solidFill>
                  <a:schemeClr val="tx1">
                    <a:lumMod val="50000"/>
                    <a:lumOff val="50000"/>
                  </a:schemeClr>
                </a:solidFill>
              </a:defRPr>
            </a:lvl1pPr>
          </a:lstStyle>
          <a:p>
            <a:pPr lvl="0"/>
            <a:r>
              <a:rPr lang="en-US" noProof="0"/>
              <a:t>Click to edit Master text styles</a:t>
            </a:r>
          </a:p>
        </p:txBody>
      </p:sp>
      <p:sp>
        <p:nvSpPr>
          <p:cNvPr id="16" name="Picture Placeholder 15"/>
          <p:cNvSpPr>
            <a:spLocks noGrp="1"/>
          </p:cNvSpPr>
          <p:nvPr>
            <p:ph type="pic" sz="quarter" idx="41"/>
          </p:nvPr>
        </p:nvSpPr>
        <p:spPr>
          <a:xfrm>
            <a:off x="431800"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dirty="0"/>
              <a:t>Click icon to add picture</a:t>
            </a:r>
          </a:p>
        </p:txBody>
      </p:sp>
      <p:sp>
        <p:nvSpPr>
          <p:cNvPr id="59" name="Picture Placeholder 15"/>
          <p:cNvSpPr>
            <a:spLocks noGrp="1"/>
          </p:cNvSpPr>
          <p:nvPr>
            <p:ph type="pic" sz="quarter" idx="42"/>
          </p:nvPr>
        </p:nvSpPr>
        <p:spPr>
          <a:xfrm>
            <a:off x="237570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dirty="0"/>
              <a:t>Click icon to add picture</a:t>
            </a:r>
          </a:p>
        </p:txBody>
      </p:sp>
      <p:sp>
        <p:nvSpPr>
          <p:cNvPr id="60" name="Picture Placeholder 15"/>
          <p:cNvSpPr>
            <a:spLocks noGrp="1"/>
          </p:cNvSpPr>
          <p:nvPr>
            <p:ph type="pic" sz="quarter" idx="43"/>
          </p:nvPr>
        </p:nvSpPr>
        <p:spPr>
          <a:xfrm>
            <a:off x="4319606"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dirty="0"/>
              <a:t>Click icon to add picture</a:t>
            </a:r>
          </a:p>
        </p:txBody>
      </p:sp>
      <p:sp>
        <p:nvSpPr>
          <p:cNvPr id="61" name="Picture Placeholder 15"/>
          <p:cNvSpPr>
            <a:spLocks noGrp="1"/>
          </p:cNvSpPr>
          <p:nvPr>
            <p:ph type="pic" sz="quarter" idx="44"/>
          </p:nvPr>
        </p:nvSpPr>
        <p:spPr>
          <a:xfrm>
            <a:off x="6263509"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dirty="0"/>
              <a:t>Click icon to add picture</a:t>
            </a:r>
          </a:p>
        </p:txBody>
      </p:sp>
      <p:sp>
        <p:nvSpPr>
          <p:cNvPr id="62" name="Picture Placeholder 15"/>
          <p:cNvSpPr>
            <a:spLocks noGrp="1"/>
          </p:cNvSpPr>
          <p:nvPr>
            <p:ph type="pic" sz="quarter" idx="45"/>
          </p:nvPr>
        </p:nvSpPr>
        <p:spPr>
          <a:xfrm>
            <a:off x="8207412"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dirty="0"/>
              <a:t>Click icon to add picture</a:t>
            </a:r>
          </a:p>
        </p:txBody>
      </p:sp>
      <p:sp>
        <p:nvSpPr>
          <p:cNvPr id="21" name="Text Placeholder 8"/>
          <p:cNvSpPr>
            <a:spLocks noGrp="1"/>
          </p:cNvSpPr>
          <p:nvPr>
            <p:ph type="body" sz="quarter" idx="46"/>
          </p:nvPr>
        </p:nvSpPr>
        <p:spPr>
          <a:xfrm>
            <a:off x="10151313" y="4113808"/>
            <a:ext cx="1620000" cy="783544"/>
          </a:xfrm>
        </p:spPr>
        <p:txBody>
          <a:bodyPr/>
          <a:lstStyle>
            <a:lvl1pPr marL="0" indent="0" algn="l">
              <a:buFont typeface="Arial" panose="020B0604020202020204" pitchFamily="34" charset="0"/>
              <a:buNone/>
              <a:defRPr sz="2400"/>
            </a:lvl1pPr>
          </a:lstStyle>
          <a:p>
            <a:pPr lvl="0"/>
            <a:r>
              <a:rPr lang="en-US" noProof="0"/>
              <a:t>Click to edit Master text styles</a:t>
            </a:r>
          </a:p>
        </p:txBody>
      </p:sp>
      <p:sp>
        <p:nvSpPr>
          <p:cNvPr id="22" name="Text Placeholder 10"/>
          <p:cNvSpPr>
            <a:spLocks noGrp="1"/>
          </p:cNvSpPr>
          <p:nvPr>
            <p:ph type="body" sz="quarter" idx="47"/>
          </p:nvPr>
        </p:nvSpPr>
        <p:spPr>
          <a:xfrm>
            <a:off x="10151313" y="5258975"/>
            <a:ext cx="1620000" cy="720000"/>
          </a:xfrm>
        </p:spPr>
        <p:txBody>
          <a:bodyPr/>
          <a:lstStyle>
            <a:lvl1pPr marL="0" indent="0" algn="l">
              <a:buNone/>
              <a:defRPr sz="1400">
                <a:solidFill>
                  <a:schemeClr val="tx1">
                    <a:lumMod val="50000"/>
                    <a:lumOff val="50000"/>
                  </a:schemeClr>
                </a:solidFill>
              </a:defRPr>
            </a:lvl1pPr>
          </a:lstStyle>
          <a:p>
            <a:pPr lvl="0"/>
            <a:r>
              <a:rPr lang="en-US" noProof="0"/>
              <a:t>Click to edit Master text styles</a:t>
            </a:r>
          </a:p>
        </p:txBody>
      </p:sp>
      <p:sp>
        <p:nvSpPr>
          <p:cNvPr id="23" name="Picture Placeholder 15"/>
          <p:cNvSpPr>
            <a:spLocks noGrp="1"/>
          </p:cNvSpPr>
          <p:nvPr>
            <p:ph type="pic" sz="quarter" idx="48"/>
          </p:nvPr>
        </p:nvSpPr>
        <p:spPr>
          <a:xfrm>
            <a:off x="1015131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dirty="0"/>
              <a:t>Click icon to add picture</a:t>
            </a:r>
          </a:p>
        </p:txBody>
      </p:sp>
      <p:sp>
        <p:nvSpPr>
          <p:cNvPr id="24" name="Slide Number Placeholder 5">
            <a:extLst>
              <a:ext uri="{FF2B5EF4-FFF2-40B4-BE49-F238E27FC236}">
                <a16:creationId xmlns:a16="http://schemas.microsoft.com/office/drawing/2014/main" id="{5B835DFC-C622-403D-9602-9EED56F8B947}"/>
              </a:ext>
            </a:extLst>
          </p:cNvPr>
          <p:cNvSpPr>
            <a:spLocks noGrp="1"/>
          </p:cNvSpPr>
          <p:nvPr>
            <p:ph type="sldNum" sz="quarter" idx="49"/>
          </p:nvPr>
        </p:nvSpPr>
        <p:spPr>
          <a:ln/>
        </p:spPr>
        <p:txBody>
          <a:bodyPr/>
          <a:lstStyle>
            <a:lvl1pPr>
              <a:defRPr/>
            </a:lvl1pPr>
          </a:lstStyle>
          <a:p>
            <a:pPr>
              <a:defRPr/>
            </a:pPr>
            <a:fld id="{7B986B16-8C91-4D9B-B78F-31B8ED62B8D3}" type="slidenum">
              <a:rPr lang="en-US"/>
              <a:pPr>
                <a:defRPr/>
              </a:pPr>
              <a:t>‹#›</a:t>
            </a:fld>
            <a:endParaRPr lang="en-US" dirty="0"/>
          </a:p>
        </p:txBody>
      </p:sp>
      <p:sp>
        <p:nvSpPr>
          <p:cNvPr id="25" name="Footer Placeholder 6">
            <a:extLst>
              <a:ext uri="{FF2B5EF4-FFF2-40B4-BE49-F238E27FC236}">
                <a16:creationId xmlns:a16="http://schemas.microsoft.com/office/drawing/2014/main" id="{7D446EEF-1879-4389-907E-33BCF33C5388}"/>
              </a:ext>
            </a:extLst>
          </p:cNvPr>
          <p:cNvSpPr>
            <a:spLocks noGrp="1"/>
          </p:cNvSpPr>
          <p:nvPr>
            <p:ph type="ftr" sz="quarter" idx="50"/>
          </p:nvPr>
        </p:nvSpPr>
        <p:spPr/>
        <p:txBody>
          <a:bodyPr/>
          <a:lstStyle>
            <a:lvl1pPr>
              <a:defRPr/>
            </a:lvl1pPr>
          </a:lstStyle>
          <a:p>
            <a:pPr>
              <a:defRPr/>
            </a:pPr>
            <a:r>
              <a:rPr lang="en-US"/>
              <a:t>Add a footer</a:t>
            </a:r>
          </a:p>
        </p:txBody>
      </p:sp>
    </p:spTree>
    <p:extLst>
      <p:ext uri="{BB962C8B-B14F-4D97-AF65-F5344CB8AC3E}">
        <p14:creationId xmlns:p14="http://schemas.microsoft.com/office/powerpoint/2010/main" val="3676459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2">
    <p:bg>
      <p:bgPr>
        <a:solidFill>
          <a:srgbClr val="40404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E9249E-E7F8-4D42-B987-DC1222ACAC32}"/>
              </a:ext>
            </a:extLst>
          </p:cNvPr>
          <p:cNvSpPr/>
          <p:nvPr userDrawn="1"/>
        </p:nvSpPr>
        <p:spPr>
          <a:xfrm>
            <a:off x="6335713" y="0"/>
            <a:ext cx="3979862"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19BDCDA9-40B5-431F-A9E4-7E427E8C02B2}"/>
              </a:ext>
            </a:extLst>
          </p:cNvPr>
          <p:cNvSpPr/>
          <p:nvPr userDrawn="1"/>
        </p:nvSpPr>
        <p:spPr>
          <a:xfrm>
            <a:off x="0" y="6786563"/>
            <a:ext cx="11771313"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BB7AC1EB-39AC-4191-A53D-2CC8DC83833D}"/>
              </a:ext>
            </a:extLst>
          </p:cNvPr>
          <p:cNvSpPr/>
          <p:nvPr userDrawn="1"/>
        </p:nvSpPr>
        <p:spPr>
          <a:xfrm>
            <a:off x="11771313" y="6786563"/>
            <a:ext cx="420687"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Picture Placeholder 9"/>
          <p:cNvSpPr>
            <a:spLocks noGrp="1"/>
          </p:cNvSpPr>
          <p:nvPr>
            <p:ph type="pic" sz="quarter" idx="10"/>
          </p:nvPr>
        </p:nvSpPr>
        <p:spPr>
          <a:xfrm>
            <a:off x="0" y="0"/>
            <a:ext cx="12192000" cy="6786563"/>
          </a:xfrm>
          <a:solidFill>
            <a:schemeClr val="tx1">
              <a:lumMod val="75000"/>
              <a:lumOff val="25000"/>
            </a:schemeClr>
          </a:solidFill>
        </p:spPr>
        <p:txBody>
          <a:bodyPr lIns="1044000" rtlCol="0" anchor="ctr">
            <a:noAutofit/>
          </a:bodyP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2" name="Title 1"/>
          <p:cNvSpPr>
            <a:spLocks noGrp="1"/>
          </p:cNvSpPr>
          <p:nvPr>
            <p:ph type="ctrTitle"/>
          </p:nvPr>
        </p:nvSpPr>
        <p:spPr>
          <a:xfrm>
            <a:off x="6539896" y="2377000"/>
            <a:ext cx="3571782" cy="2387600"/>
          </a:xfrm>
        </p:spPr>
        <p:txBody>
          <a:bodyPr anchor="b"/>
          <a:lstStyle>
            <a:lvl1pPr algn="l">
              <a:defRPr sz="3600" spc="-300">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6539896" y="4962525"/>
            <a:ext cx="3571782"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591830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5" name="Text Placeholder 5"/>
          <p:cNvSpPr>
            <a:spLocks noGrp="1"/>
          </p:cNvSpPr>
          <p:nvPr>
            <p:ph type="body" sz="quarter" idx="32"/>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Click to edit Master text styles</a:t>
            </a:r>
          </a:p>
        </p:txBody>
      </p:sp>
      <p:sp>
        <p:nvSpPr>
          <p:cNvPr id="4" name="Slide Number Placeholder 5">
            <a:extLst>
              <a:ext uri="{FF2B5EF4-FFF2-40B4-BE49-F238E27FC236}">
                <a16:creationId xmlns:a16="http://schemas.microsoft.com/office/drawing/2014/main" id="{B811115E-CFAC-4E8E-971B-FA64F374646A}"/>
              </a:ext>
            </a:extLst>
          </p:cNvPr>
          <p:cNvSpPr>
            <a:spLocks noGrp="1"/>
          </p:cNvSpPr>
          <p:nvPr>
            <p:ph type="sldNum" sz="quarter" idx="33"/>
          </p:nvPr>
        </p:nvSpPr>
        <p:spPr>
          <a:ln/>
        </p:spPr>
        <p:txBody>
          <a:bodyPr/>
          <a:lstStyle>
            <a:lvl1pPr>
              <a:defRPr/>
            </a:lvl1pPr>
          </a:lstStyle>
          <a:p>
            <a:pPr>
              <a:defRPr/>
            </a:pPr>
            <a:fld id="{58737E04-59D7-40C8-AB52-A99AF5AAF552}" type="slidenum">
              <a:rPr lang="en-US"/>
              <a:pPr>
                <a:defRPr/>
              </a:pPr>
              <a:t>‹#›</a:t>
            </a:fld>
            <a:endParaRPr lang="en-US" dirty="0"/>
          </a:p>
        </p:txBody>
      </p:sp>
      <p:sp>
        <p:nvSpPr>
          <p:cNvPr id="6" name="Footer Placeholder 6">
            <a:extLst>
              <a:ext uri="{FF2B5EF4-FFF2-40B4-BE49-F238E27FC236}">
                <a16:creationId xmlns:a16="http://schemas.microsoft.com/office/drawing/2014/main" id="{5074B5A5-031E-4A75-A1E6-C5BB239E12E5}"/>
              </a:ext>
            </a:extLst>
          </p:cNvPr>
          <p:cNvSpPr>
            <a:spLocks noGrp="1"/>
          </p:cNvSpPr>
          <p:nvPr>
            <p:ph type="ftr" sz="quarter" idx="34"/>
          </p:nvPr>
        </p:nvSpPr>
        <p:spPr/>
        <p:txBody>
          <a:bodyPr/>
          <a:lstStyle>
            <a:lvl1pPr>
              <a:defRPr/>
            </a:lvl1pPr>
          </a:lstStyle>
          <a:p>
            <a:pPr>
              <a:defRPr/>
            </a:pPr>
            <a:r>
              <a:rPr lang="en-US"/>
              <a:t>Add a footer</a:t>
            </a:r>
          </a:p>
        </p:txBody>
      </p:sp>
    </p:spTree>
    <p:extLst>
      <p:ext uri="{BB962C8B-B14F-4D97-AF65-F5344CB8AC3E}">
        <p14:creationId xmlns:p14="http://schemas.microsoft.com/office/powerpoint/2010/main" val="2319239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Slide Number Placeholder 5">
            <a:extLst>
              <a:ext uri="{FF2B5EF4-FFF2-40B4-BE49-F238E27FC236}">
                <a16:creationId xmlns:a16="http://schemas.microsoft.com/office/drawing/2014/main" id="{6985B15B-E0D6-48BB-9B96-4838278DFB5D}"/>
              </a:ext>
            </a:extLst>
          </p:cNvPr>
          <p:cNvSpPr>
            <a:spLocks noGrp="1"/>
          </p:cNvSpPr>
          <p:nvPr>
            <p:ph type="sldNum" sz="quarter" idx="10"/>
          </p:nvPr>
        </p:nvSpPr>
        <p:spPr>
          <a:ln/>
        </p:spPr>
        <p:txBody>
          <a:bodyPr/>
          <a:lstStyle>
            <a:lvl1pPr>
              <a:defRPr/>
            </a:lvl1pPr>
          </a:lstStyle>
          <a:p>
            <a:pPr>
              <a:defRPr/>
            </a:pPr>
            <a:fld id="{DBE4A143-4A4B-43E0-BEBD-5F2561E5C278}" type="slidenum">
              <a:rPr lang="en-US"/>
              <a:pPr>
                <a:defRPr/>
              </a:pPr>
              <a:t>‹#›</a:t>
            </a:fld>
            <a:endParaRPr lang="en-US" dirty="0"/>
          </a:p>
        </p:txBody>
      </p:sp>
      <p:sp>
        <p:nvSpPr>
          <p:cNvPr id="4" name="Footer Placeholder 6">
            <a:extLst>
              <a:ext uri="{FF2B5EF4-FFF2-40B4-BE49-F238E27FC236}">
                <a16:creationId xmlns:a16="http://schemas.microsoft.com/office/drawing/2014/main" id="{0A102990-5FDF-4B41-99C1-83744FABE386}"/>
              </a:ext>
            </a:extLst>
          </p:cNvPr>
          <p:cNvSpPr>
            <a:spLocks noGrp="1"/>
          </p:cNvSpPr>
          <p:nvPr>
            <p:ph type="ftr" sz="quarter" idx="11"/>
          </p:nvPr>
        </p:nvSpPr>
        <p:spPr/>
        <p:txBody>
          <a:bodyPr/>
          <a:lstStyle>
            <a:lvl1pPr>
              <a:defRPr/>
            </a:lvl1pPr>
          </a:lstStyle>
          <a:p>
            <a:pPr>
              <a:defRPr/>
            </a:pPr>
            <a:r>
              <a:rPr lang="en-US"/>
              <a:t>Add a footer</a:t>
            </a:r>
          </a:p>
        </p:txBody>
      </p:sp>
    </p:spTree>
    <p:extLst>
      <p:ext uri="{BB962C8B-B14F-4D97-AF65-F5344CB8AC3E}">
        <p14:creationId xmlns:p14="http://schemas.microsoft.com/office/powerpoint/2010/main" val="3466936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DAA74A8-3621-48E5-9930-324B57460E04}"/>
              </a:ext>
            </a:extLst>
          </p:cNvPr>
          <p:cNvSpPr>
            <a:spLocks noGrp="1"/>
          </p:cNvSpPr>
          <p:nvPr>
            <p:ph type="sldNum" sz="quarter" idx="10"/>
          </p:nvPr>
        </p:nvSpPr>
        <p:spPr>
          <a:ln/>
        </p:spPr>
        <p:txBody>
          <a:bodyPr/>
          <a:lstStyle>
            <a:lvl1pPr>
              <a:defRPr/>
            </a:lvl1pPr>
          </a:lstStyle>
          <a:p>
            <a:pPr>
              <a:defRPr/>
            </a:pPr>
            <a:fld id="{246A3006-4746-4E01-BC0C-BCF5EE7128A4}" type="slidenum">
              <a:rPr lang="en-US"/>
              <a:pPr>
                <a:defRPr/>
              </a:pPr>
              <a:t>‹#›</a:t>
            </a:fld>
            <a:endParaRPr lang="en-US" dirty="0"/>
          </a:p>
        </p:txBody>
      </p:sp>
      <p:sp>
        <p:nvSpPr>
          <p:cNvPr id="3" name="Footer Placeholder 6">
            <a:extLst>
              <a:ext uri="{FF2B5EF4-FFF2-40B4-BE49-F238E27FC236}">
                <a16:creationId xmlns:a16="http://schemas.microsoft.com/office/drawing/2014/main" id="{8B4C112B-4B55-41BA-9A29-720D2F28F9A0}"/>
              </a:ext>
            </a:extLst>
          </p:cNvPr>
          <p:cNvSpPr>
            <a:spLocks noGrp="1"/>
          </p:cNvSpPr>
          <p:nvPr>
            <p:ph type="ftr" sz="quarter" idx="11"/>
          </p:nvPr>
        </p:nvSpPr>
        <p:spPr/>
        <p:txBody>
          <a:bodyPr/>
          <a:lstStyle>
            <a:lvl1pPr>
              <a:defRPr/>
            </a:lvl1pPr>
          </a:lstStyle>
          <a:p>
            <a:pPr>
              <a:defRPr/>
            </a:pPr>
            <a:r>
              <a:rPr lang="en-US"/>
              <a:t>Add a footer</a:t>
            </a:r>
          </a:p>
        </p:txBody>
      </p:sp>
    </p:spTree>
    <p:extLst>
      <p:ext uri="{BB962C8B-B14F-4D97-AF65-F5344CB8AC3E}">
        <p14:creationId xmlns:p14="http://schemas.microsoft.com/office/powerpoint/2010/main" val="892472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2">
    <p:bg>
      <p:bgPr>
        <a:solidFill>
          <a:srgbClr val="F2F2F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54714D-8745-4A08-9523-FBCECD6F9635}"/>
              </a:ext>
            </a:extLst>
          </p:cNvPr>
          <p:cNvSpPr/>
          <p:nvPr userDrawn="1"/>
        </p:nvSpPr>
        <p:spPr>
          <a:xfrm>
            <a:off x="6335713" y="0"/>
            <a:ext cx="3979862"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85D80A38-A90C-499E-9B92-E4AFAAE6089A}"/>
              </a:ext>
            </a:extLst>
          </p:cNvPr>
          <p:cNvSpPr/>
          <p:nvPr userDrawn="1"/>
        </p:nvSpPr>
        <p:spPr>
          <a:xfrm>
            <a:off x="0" y="6786563"/>
            <a:ext cx="11771313"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02432285-1521-478B-8C41-1269831EF9C1}"/>
              </a:ext>
            </a:extLst>
          </p:cNvPr>
          <p:cNvSpPr/>
          <p:nvPr userDrawn="1"/>
        </p:nvSpPr>
        <p:spPr>
          <a:xfrm>
            <a:off x="11771313" y="6786563"/>
            <a:ext cx="420687"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0">
            <a:extLst>
              <a:ext uri="{FF2B5EF4-FFF2-40B4-BE49-F238E27FC236}">
                <a16:creationId xmlns:a16="http://schemas.microsoft.com/office/drawing/2014/main" id="{54027728-5CDB-4826-A65C-F91DE37B78A2}"/>
              </a:ext>
            </a:extLst>
          </p:cNvPr>
          <p:cNvSpPr/>
          <p:nvPr userDrawn="1"/>
        </p:nvSpPr>
        <p:spPr>
          <a:xfrm>
            <a:off x="6335713" y="0"/>
            <a:ext cx="397986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Picture Placeholder 9"/>
          <p:cNvSpPr>
            <a:spLocks noGrp="1"/>
          </p:cNvSpPr>
          <p:nvPr>
            <p:ph type="pic" sz="quarter" idx="10"/>
          </p:nvPr>
        </p:nvSpPr>
        <p:spPr>
          <a:xfrm>
            <a:off x="0" y="0"/>
            <a:ext cx="12192000" cy="6786563"/>
          </a:xfrm>
          <a:solidFill>
            <a:schemeClr val="tx1">
              <a:lumMod val="75000"/>
              <a:lumOff val="25000"/>
            </a:schemeClr>
          </a:solidFill>
        </p:spPr>
        <p:txBody>
          <a:bodyPr lIns="1044000" rtlCol="0" anchor="ctr">
            <a:noAutofit/>
          </a:bodyP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2" name="Title 1"/>
          <p:cNvSpPr>
            <a:spLocks noGrp="1"/>
          </p:cNvSpPr>
          <p:nvPr>
            <p:ph type="ctrTitle"/>
          </p:nvPr>
        </p:nvSpPr>
        <p:spPr>
          <a:xfrm>
            <a:off x="6539896" y="2377000"/>
            <a:ext cx="3571782" cy="2387600"/>
          </a:xfrm>
        </p:spPr>
        <p:txBody>
          <a:bodyPr anchor="b"/>
          <a:lstStyle>
            <a:lvl1pPr algn="l">
              <a:defRPr sz="5400" spc="-300">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6905624" y="5057775"/>
            <a:ext cx="3206053" cy="247650"/>
          </a:xfrm>
        </p:spPr>
        <p:txBody>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Text Placeholder 4"/>
          <p:cNvSpPr>
            <a:spLocks noGrp="1"/>
          </p:cNvSpPr>
          <p:nvPr>
            <p:ph type="body" sz="quarter" idx="12"/>
          </p:nvPr>
        </p:nvSpPr>
        <p:spPr>
          <a:xfrm>
            <a:off x="6905625" y="5400675"/>
            <a:ext cx="3206750" cy="247650"/>
          </a:xfrm>
        </p:spPr>
        <p:txBody>
          <a:bodyPr rtlCol="0">
            <a:noAutofit/>
          </a:bodyPr>
          <a:lstStyle>
            <a:lvl1pPr marL="0" indent="0">
              <a:buNone/>
              <a:defRPr lang="en-US" sz="1400" dirty="0" smtClean="0">
                <a:solidFill>
                  <a:schemeClr val="bg1"/>
                </a:solidFill>
              </a:defRPr>
            </a:lvl1pPr>
            <a:lvl2pPr>
              <a:defRPr lang="en-US" sz="2000" dirty="0" smtClean="0"/>
            </a:lvl2pPr>
            <a:lvl3pPr>
              <a:defRPr lang="en-US" sz="1800" dirty="0" smtClean="0"/>
            </a:lvl3pPr>
            <a:lvl4pPr>
              <a:defRPr lang="en-US" sz="1600" dirty="0" smtClean="0"/>
            </a:lvl4pPr>
            <a:lvl5pPr>
              <a:defRPr lang="en-ZA" sz="1600" dirty="0"/>
            </a:lvl5pPr>
          </a:lstStyle>
          <a:p>
            <a:pPr lvl="0"/>
            <a:r>
              <a:rPr lang="en-US" noProof="0"/>
              <a:t>Click to edit Master text styles</a:t>
            </a:r>
          </a:p>
        </p:txBody>
      </p:sp>
      <p:sp>
        <p:nvSpPr>
          <p:cNvPr id="10" name="Text Placeholder 9"/>
          <p:cNvSpPr>
            <a:spLocks noGrp="1"/>
          </p:cNvSpPr>
          <p:nvPr>
            <p:ph type="body" sz="quarter" idx="13"/>
          </p:nvPr>
        </p:nvSpPr>
        <p:spPr>
          <a:xfrm>
            <a:off x="6905625" y="5751513"/>
            <a:ext cx="3206750" cy="247650"/>
          </a:xfrm>
        </p:spPr>
        <p:txBody>
          <a:bodyPr rtlCol="0">
            <a:noAutofit/>
          </a:bodyPr>
          <a:lstStyle>
            <a:lvl1pPr marL="0" indent="0">
              <a:buNone/>
              <a:defRPr lang="en-US" sz="1400" smtClean="0">
                <a:solidFill>
                  <a:schemeClr val="bg1"/>
                </a:solidFill>
              </a:defRPr>
            </a:lvl1pPr>
            <a:lvl2pPr>
              <a:defRPr lang="en-US" sz="2000" smtClean="0"/>
            </a:lvl2pPr>
            <a:lvl3pPr>
              <a:defRPr lang="en-US" sz="1800" smtClean="0"/>
            </a:lvl3pPr>
            <a:lvl4pPr>
              <a:defRPr lang="en-US" sz="1600" smtClean="0"/>
            </a:lvl4pPr>
            <a:lvl5pPr>
              <a:defRPr lang="en-ZA" sz="1600"/>
            </a:lvl5pPr>
          </a:lstStyle>
          <a:p>
            <a:pPr lvl="0"/>
            <a:r>
              <a:rPr lang="en-US" noProof="0"/>
              <a:t>Click to edit Master text styles</a:t>
            </a:r>
          </a:p>
        </p:txBody>
      </p:sp>
    </p:spTree>
    <p:extLst>
      <p:ext uri="{BB962C8B-B14F-4D97-AF65-F5344CB8AC3E}">
        <p14:creationId xmlns:p14="http://schemas.microsoft.com/office/powerpoint/2010/main" val="1932096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obile App Previews">
    <p:spTree>
      <p:nvGrpSpPr>
        <p:cNvPr id="1" name=""/>
        <p:cNvGrpSpPr/>
        <p:nvPr/>
      </p:nvGrpSpPr>
      <p:grpSpPr>
        <a:xfrm>
          <a:off x="0" y="0"/>
          <a:ext cx="0" cy="0"/>
          <a:chOff x="0" y="0"/>
          <a:chExt cx="0" cy="0"/>
        </a:xfrm>
      </p:grpSpPr>
      <p:pic>
        <p:nvPicPr>
          <p:cNvPr id="19" name="Picture 8" descr="Screen of a cell phone&#10;&#10;Description generated with high confidence">
            <a:extLst>
              <a:ext uri="{FF2B5EF4-FFF2-40B4-BE49-F238E27FC236}">
                <a16:creationId xmlns:a16="http://schemas.microsoft.com/office/drawing/2014/main" id="{E3EE4F50-B7AF-475F-8D90-BB43BEF5EC5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3" y="915988"/>
            <a:ext cx="4665662"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Screen of a cell phone&#10;&#10;Description generated with high confidence">
            <a:extLst>
              <a:ext uri="{FF2B5EF4-FFF2-40B4-BE49-F238E27FC236}">
                <a16:creationId xmlns:a16="http://schemas.microsoft.com/office/drawing/2014/main" id="{48983D88-F9DB-4A3C-BE92-F24C0B295E8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62375" y="915988"/>
            <a:ext cx="4667250"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1" descr="Screen of a cell phone&#10;&#10;Description generated with high confidence">
            <a:extLst>
              <a:ext uri="{FF2B5EF4-FFF2-40B4-BE49-F238E27FC236}">
                <a16:creationId xmlns:a16="http://schemas.microsoft.com/office/drawing/2014/main" id="{D30E4D09-576C-42FC-BFB9-E8ED4F75AE1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92975" y="915988"/>
            <a:ext cx="4665663"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noProof="0"/>
              <a:t>Click to edit Master title style</a:t>
            </a:r>
          </a:p>
        </p:txBody>
      </p:sp>
      <p:sp>
        <p:nvSpPr>
          <p:cNvPr id="11" name="Content Placeholder 3"/>
          <p:cNvSpPr>
            <a:spLocks noGrp="1"/>
          </p:cNvSpPr>
          <p:nvPr>
            <p:ph sz="half" idx="2"/>
          </p:nvPr>
        </p:nvSpPr>
        <p:spPr>
          <a:xfrm>
            <a:off x="1615505"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Click to edit Master text styles</a:t>
            </a:r>
          </a:p>
        </p:txBody>
      </p:sp>
      <p:sp>
        <p:nvSpPr>
          <p:cNvPr id="12" name="Text Placeholder 11"/>
          <p:cNvSpPr>
            <a:spLocks noGrp="1"/>
          </p:cNvSpPr>
          <p:nvPr>
            <p:ph type="body" sz="quarter" idx="14"/>
          </p:nvPr>
        </p:nvSpPr>
        <p:spPr>
          <a:xfrm>
            <a:off x="1615505"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Click to edit Master text styles</a:t>
            </a:r>
          </a:p>
        </p:txBody>
      </p:sp>
      <p:sp>
        <p:nvSpPr>
          <p:cNvPr id="13" name="Content Placeholder 3"/>
          <p:cNvSpPr>
            <a:spLocks noGrp="1"/>
          </p:cNvSpPr>
          <p:nvPr>
            <p:ph sz="half" idx="15"/>
          </p:nvPr>
        </p:nvSpPr>
        <p:spPr>
          <a:xfrm>
            <a:off x="5177148"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Click to edit Master text styles</a:t>
            </a:r>
          </a:p>
        </p:txBody>
      </p:sp>
      <p:sp>
        <p:nvSpPr>
          <p:cNvPr id="14" name="Text Placeholder 11"/>
          <p:cNvSpPr>
            <a:spLocks noGrp="1"/>
          </p:cNvSpPr>
          <p:nvPr>
            <p:ph type="body" sz="quarter" idx="16"/>
          </p:nvPr>
        </p:nvSpPr>
        <p:spPr>
          <a:xfrm>
            <a:off x="5177148"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Click to edit Master text styles</a:t>
            </a:r>
          </a:p>
        </p:txBody>
      </p:sp>
      <p:sp>
        <p:nvSpPr>
          <p:cNvPr id="15" name="Content Placeholder 3"/>
          <p:cNvSpPr>
            <a:spLocks noGrp="1"/>
          </p:cNvSpPr>
          <p:nvPr>
            <p:ph sz="half" idx="17"/>
          </p:nvPr>
        </p:nvSpPr>
        <p:spPr>
          <a:xfrm>
            <a:off x="8699878"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Click to edit Master text styles</a:t>
            </a:r>
          </a:p>
        </p:txBody>
      </p:sp>
      <p:sp>
        <p:nvSpPr>
          <p:cNvPr id="16" name="Text Placeholder 11"/>
          <p:cNvSpPr>
            <a:spLocks noGrp="1"/>
          </p:cNvSpPr>
          <p:nvPr>
            <p:ph type="body" sz="quarter" idx="18"/>
          </p:nvPr>
        </p:nvSpPr>
        <p:spPr>
          <a:xfrm>
            <a:off x="8699878"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Click to edit Master text styles</a:t>
            </a:r>
          </a:p>
        </p:txBody>
      </p:sp>
      <p:sp>
        <p:nvSpPr>
          <p:cNvPr id="4" name="Picture Placeholder 3"/>
          <p:cNvSpPr>
            <a:spLocks noGrp="1"/>
          </p:cNvSpPr>
          <p:nvPr>
            <p:ph type="pic" sz="quarter" idx="19"/>
          </p:nvPr>
        </p:nvSpPr>
        <p:spPr>
          <a:xfrm>
            <a:off x="1751679"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dirty="0"/>
              <a:t>Click icon to add picture</a:t>
            </a:r>
          </a:p>
        </p:txBody>
      </p:sp>
      <p:sp>
        <p:nvSpPr>
          <p:cNvPr id="17" name="Picture Placeholder 3"/>
          <p:cNvSpPr>
            <a:spLocks noGrp="1"/>
          </p:cNvSpPr>
          <p:nvPr>
            <p:ph type="pic" sz="quarter" idx="20"/>
          </p:nvPr>
        </p:nvSpPr>
        <p:spPr>
          <a:xfrm>
            <a:off x="5281301"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dirty="0"/>
              <a:t>Click icon to add picture</a:t>
            </a:r>
          </a:p>
        </p:txBody>
      </p:sp>
      <p:sp>
        <p:nvSpPr>
          <p:cNvPr id="18" name="Picture Placeholder 3"/>
          <p:cNvSpPr>
            <a:spLocks noGrp="1"/>
          </p:cNvSpPr>
          <p:nvPr>
            <p:ph type="pic" sz="quarter" idx="21"/>
          </p:nvPr>
        </p:nvSpPr>
        <p:spPr>
          <a:xfrm>
            <a:off x="8810923"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dirty="0"/>
              <a:t>Click icon to add picture</a:t>
            </a:r>
          </a:p>
        </p:txBody>
      </p:sp>
      <p:sp>
        <p:nvSpPr>
          <p:cNvPr id="22" name="Footer Placeholder 5">
            <a:extLst>
              <a:ext uri="{FF2B5EF4-FFF2-40B4-BE49-F238E27FC236}">
                <a16:creationId xmlns:a16="http://schemas.microsoft.com/office/drawing/2014/main" id="{86C8862A-8964-4AED-B9D4-0072569703DB}"/>
              </a:ext>
            </a:extLst>
          </p:cNvPr>
          <p:cNvSpPr>
            <a:spLocks noGrp="1"/>
          </p:cNvSpPr>
          <p:nvPr>
            <p:ph type="ftr" sz="quarter" idx="22"/>
          </p:nvPr>
        </p:nvSpPr>
        <p:spPr/>
        <p:txBody>
          <a:bodyPr/>
          <a:lstStyle>
            <a:lvl1pPr>
              <a:defRPr/>
            </a:lvl1pPr>
          </a:lstStyle>
          <a:p>
            <a:pPr>
              <a:defRPr/>
            </a:pPr>
            <a:r>
              <a:rPr lang="en-US"/>
              <a:t>Add a footer</a:t>
            </a:r>
          </a:p>
        </p:txBody>
      </p:sp>
      <p:sp>
        <p:nvSpPr>
          <p:cNvPr id="23" name="Slide Number Placeholder 6">
            <a:extLst>
              <a:ext uri="{FF2B5EF4-FFF2-40B4-BE49-F238E27FC236}">
                <a16:creationId xmlns:a16="http://schemas.microsoft.com/office/drawing/2014/main" id="{A49FE45E-A174-464D-892B-35F7021E5E07}"/>
              </a:ext>
            </a:extLst>
          </p:cNvPr>
          <p:cNvSpPr>
            <a:spLocks noGrp="1"/>
          </p:cNvSpPr>
          <p:nvPr>
            <p:ph type="sldNum" sz="quarter" idx="23"/>
          </p:nvPr>
        </p:nvSpPr>
        <p:spPr/>
        <p:txBody>
          <a:bodyPr/>
          <a:lstStyle>
            <a:lvl1pPr>
              <a:defRPr/>
            </a:lvl1pPr>
          </a:lstStyle>
          <a:p>
            <a:pPr>
              <a:defRPr/>
            </a:pPr>
            <a:fld id="{109ED0D2-AF16-4E26-8A42-EE54A2B3197F}" type="slidenum">
              <a:rPr lang="en-US"/>
              <a:pPr>
                <a:defRPr/>
              </a:pPr>
              <a:t>‹#›</a:t>
            </a:fld>
            <a:endParaRPr lang="en-US" dirty="0"/>
          </a:p>
        </p:txBody>
      </p:sp>
    </p:spTree>
    <p:extLst>
      <p:ext uri="{BB962C8B-B14F-4D97-AF65-F5344CB8AC3E}">
        <p14:creationId xmlns:p14="http://schemas.microsoft.com/office/powerpoint/2010/main" val="2258938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6" name="Text Placeholder 5"/>
          <p:cNvSpPr>
            <a:spLocks noGrp="1"/>
          </p:cNvSpPr>
          <p:nvPr>
            <p:ph type="body" sz="quarter" idx="32"/>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Click to edit Master text styles</a:t>
            </a:r>
          </a:p>
        </p:txBody>
      </p:sp>
      <p:sp>
        <p:nvSpPr>
          <p:cNvPr id="4" name="Text Placeholder 3"/>
          <p:cNvSpPr>
            <a:spLocks noGrp="1"/>
          </p:cNvSpPr>
          <p:nvPr>
            <p:ph type="body" sz="quarter" idx="34"/>
          </p:nvPr>
        </p:nvSpPr>
        <p:spPr>
          <a:xfrm>
            <a:off x="431800" y="1836744"/>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Click to edit Master text styles</a:t>
            </a:r>
          </a:p>
        </p:txBody>
      </p:sp>
      <p:sp>
        <p:nvSpPr>
          <p:cNvPr id="9" name="Text Placeholder 8"/>
          <p:cNvSpPr>
            <a:spLocks noGrp="1"/>
          </p:cNvSpPr>
          <p:nvPr>
            <p:ph type="body" sz="quarter" idx="13"/>
          </p:nvPr>
        </p:nvSpPr>
        <p:spPr>
          <a:xfrm>
            <a:off x="582556" y="3693626"/>
            <a:ext cx="3251132" cy="231102"/>
          </a:xfrm>
        </p:spPr>
        <p:txBody>
          <a:bodyPr/>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Click to edit Master text styles</a:t>
            </a:r>
          </a:p>
        </p:txBody>
      </p:sp>
      <p:sp>
        <p:nvSpPr>
          <p:cNvPr id="12" name="Text Placeholder 3"/>
          <p:cNvSpPr>
            <a:spLocks noGrp="1"/>
          </p:cNvSpPr>
          <p:nvPr>
            <p:ph type="body" sz="quarter" idx="35"/>
          </p:nvPr>
        </p:nvSpPr>
        <p:spPr>
          <a:xfrm>
            <a:off x="4325172" y="3591659"/>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Click to edit Master text styles</a:t>
            </a:r>
          </a:p>
        </p:txBody>
      </p:sp>
      <p:sp>
        <p:nvSpPr>
          <p:cNvPr id="13" name="Text Placeholder 8"/>
          <p:cNvSpPr>
            <a:spLocks noGrp="1"/>
          </p:cNvSpPr>
          <p:nvPr>
            <p:ph type="body" sz="quarter" idx="36"/>
          </p:nvPr>
        </p:nvSpPr>
        <p:spPr>
          <a:xfrm>
            <a:off x="4468052" y="5448541"/>
            <a:ext cx="3251132" cy="231102"/>
          </a:xfrm>
        </p:spPr>
        <p:txBody>
          <a:bodyPr/>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Click to edit Master text styles</a:t>
            </a:r>
          </a:p>
        </p:txBody>
      </p:sp>
      <p:sp>
        <p:nvSpPr>
          <p:cNvPr id="14" name="Text Placeholder 3"/>
          <p:cNvSpPr>
            <a:spLocks noGrp="1"/>
          </p:cNvSpPr>
          <p:nvPr>
            <p:ph type="body" sz="quarter" idx="37"/>
          </p:nvPr>
        </p:nvSpPr>
        <p:spPr>
          <a:xfrm>
            <a:off x="8218545" y="1836744"/>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Click to edit Master text styles</a:t>
            </a:r>
          </a:p>
        </p:txBody>
      </p:sp>
      <p:sp>
        <p:nvSpPr>
          <p:cNvPr id="15" name="Text Placeholder 8"/>
          <p:cNvSpPr>
            <a:spLocks noGrp="1"/>
          </p:cNvSpPr>
          <p:nvPr>
            <p:ph type="body" sz="quarter" idx="38"/>
          </p:nvPr>
        </p:nvSpPr>
        <p:spPr>
          <a:xfrm>
            <a:off x="8369301" y="3693626"/>
            <a:ext cx="3251132" cy="231102"/>
          </a:xfrm>
        </p:spPr>
        <p:txBody>
          <a:bodyPr/>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Click to edit Master text styles</a:t>
            </a:r>
          </a:p>
        </p:txBody>
      </p:sp>
      <p:sp>
        <p:nvSpPr>
          <p:cNvPr id="10" name="Slide Number Placeholder 5">
            <a:extLst>
              <a:ext uri="{FF2B5EF4-FFF2-40B4-BE49-F238E27FC236}">
                <a16:creationId xmlns:a16="http://schemas.microsoft.com/office/drawing/2014/main" id="{2099859F-4B5F-4CBB-A8D2-914BDDE1287B}"/>
              </a:ext>
            </a:extLst>
          </p:cNvPr>
          <p:cNvSpPr>
            <a:spLocks noGrp="1"/>
          </p:cNvSpPr>
          <p:nvPr>
            <p:ph type="sldNum" sz="quarter" idx="39"/>
          </p:nvPr>
        </p:nvSpPr>
        <p:spPr>
          <a:ln/>
        </p:spPr>
        <p:txBody>
          <a:bodyPr/>
          <a:lstStyle>
            <a:lvl1pPr>
              <a:defRPr/>
            </a:lvl1pPr>
          </a:lstStyle>
          <a:p>
            <a:pPr>
              <a:defRPr/>
            </a:pPr>
            <a:fld id="{A100CE99-51E7-400B-8AC2-21AD130639BB}" type="slidenum">
              <a:rPr lang="en-US"/>
              <a:pPr>
                <a:defRPr/>
              </a:pPr>
              <a:t>‹#›</a:t>
            </a:fld>
            <a:endParaRPr lang="en-US" dirty="0"/>
          </a:p>
        </p:txBody>
      </p:sp>
      <p:sp>
        <p:nvSpPr>
          <p:cNvPr id="11" name="Footer Placeholder 6">
            <a:extLst>
              <a:ext uri="{FF2B5EF4-FFF2-40B4-BE49-F238E27FC236}">
                <a16:creationId xmlns:a16="http://schemas.microsoft.com/office/drawing/2014/main" id="{525F1C92-B834-4F21-AFC2-A484CD03FBEF}"/>
              </a:ext>
            </a:extLst>
          </p:cNvPr>
          <p:cNvSpPr>
            <a:spLocks noGrp="1"/>
          </p:cNvSpPr>
          <p:nvPr>
            <p:ph type="ftr" sz="quarter" idx="40"/>
          </p:nvPr>
        </p:nvSpPr>
        <p:spPr/>
        <p:txBody>
          <a:bodyPr/>
          <a:lstStyle>
            <a:lvl1pPr>
              <a:defRPr/>
            </a:lvl1pPr>
          </a:lstStyle>
          <a:p>
            <a:pPr>
              <a:defRPr/>
            </a:pPr>
            <a:r>
              <a:rPr lang="en-US"/>
              <a:t>Add a footer</a:t>
            </a:r>
          </a:p>
        </p:txBody>
      </p:sp>
    </p:spTree>
    <p:extLst>
      <p:ext uri="{BB962C8B-B14F-4D97-AF65-F5344CB8AC3E}">
        <p14:creationId xmlns:p14="http://schemas.microsoft.com/office/powerpoint/2010/main" val="110812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40404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4EC264-F1BA-4716-AA15-D72DF46CC8A4}"/>
              </a:ext>
            </a:extLst>
          </p:cNvPr>
          <p:cNvSpPr/>
          <p:nvPr userDrawn="1"/>
        </p:nvSpPr>
        <p:spPr>
          <a:xfrm>
            <a:off x="0" y="0"/>
            <a:ext cx="6335713"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03FFAE46-307C-419F-969A-EC59E0575A00}"/>
              </a:ext>
            </a:extLst>
          </p:cNvPr>
          <p:cNvSpPr/>
          <p:nvPr userDrawn="1"/>
        </p:nvSpPr>
        <p:spPr>
          <a:xfrm>
            <a:off x="0" y="6786563"/>
            <a:ext cx="11771313"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410C9460-A78A-4131-8517-E496B8E88B25}"/>
              </a:ext>
            </a:extLst>
          </p:cNvPr>
          <p:cNvSpPr/>
          <p:nvPr userDrawn="1"/>
        </p:nvSpPr>
        <p:spPr>
          <a:xfrm>
            <a:off x="11771313" y="6786563"/>
            <a:ext cx="420687"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ctrTitle"/>
          </p:nvPr>
        </p:nvSpPr>
        <p:spPr>
          <a:xfrm>
            <a:off x="432000" y="2377000"/>
            <a:ext cx="5472000"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432000" y="4962525"/>
            <a:ext cx="5472000"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23720635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F2F2F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AEDDF4-881D-4CB2-964A-4ACC5F820B09}"/>
              </a:ext>
            </a:extLst>
          </p:cNvPr>
          <p:cNvSpPr/>
          <p:nvPr userDrawn="1"/>
        </p:nvSpPr>
        <p:spPr>
          <a:xfrm>
            <a:off x="0" y="0"/>
            <a:ext cx="12192000" cy="636587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CB5A71CC-82AA-4937-A07B-E793B2029C7A}"/>
              </a:ext>
            </a:extLst>
          </p:cNvPr>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0014C00D-BC65-44C2-B4AD-28A0E07919FE}"/>
              </a:ext>
            </a:extLst>
          </p:cNvPr>
          <p:cNvSpPr/>
          <p:nvPr userDrawn="1"/>
        </p:nvSpPr>
        <p:spPr>
          <a:xfrm>
            <a:off x="0" y="6786563"/>
            <a:ext cx="11771313"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29290611-26B8-4888-8DD0-A55333319F45}"/>
              </a:ext>
            </a:extLst>
          </p:cNvPr>
          <p:cNvSpPr/>
          <p:nvPr userDrawn="1"/>
        </p:nvSpPr>
        <p:spPr>
          <a:xfrm>
            <a:off x="11771313" y="6786563"/>
            <a:ext cx="420687"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ctrTitle"/>
          </p:nvPr>
        </p:nvSpPr>
        <p:spPr>
          <a:xfrm>
            <a:off x="680728" y="2377000"/>
            <a:ext cx="6299682"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680728" y="4962525"/>
            <a:ext cx="6299682"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8" name="Slide Number Placeholder 6">
            <a:extLst>
              <a:ext uri="{FF2B5EF4-FFF2-40B4-BE49-F238E27FC236}">
                <a16:creationId xmlns:a16="http://schemas.microsoft.com/office/drawing/2014/main" id="{5B475464-C2B2-422B-A7C0-653745C8E21B}"/>
              </a:ext>
            </a:extLst>
          </p:cNvPr>
          <p:cNvSpPr>
            <a:spLocks noGrp="1"/>
          </p:cNvSpPr>
          <p:nvPr>
            <p:ph type="sldNum" sz="quarter" idx="10"/>
          </p:nvPr>
        </p:nvSpPr>
        <p:spPr/>
        <p:txBody>
          <a:bodyPr/>
          <a:lstStyle>
            <a:lvl1pPr>
              <a:defRPr/>
            </a:lvl1pPr>
          </a:lstStyle>
          <a:p>
            <a:pPr>
              <a:defRPr/>
            </a:pPr>
            <a:fld id="{0134328A-176A-42FB-A0DC-9735762D8468}" type="slidenum">
              <a:rPr lang="en-US"/>
              <a:pPr>
                <a:defRPr/>
              </a:pPr>
              <a:t>‹#›</a:t>
            </a:fld>
            <a:endParaRPr lang="en-US" dirty="0"/>
          </a:p>
        </p:txBody>
      </p:sp>
      <p:sp>
        <p:nvSpPr>
          <p:cNvPr id="9" name="Footer Placeholder 8">
            <a:extLst>
              <a:ext uri="{FF2B5EF4-FFF2-40B4-BE49-F238E27FC236}">
                <a16:creationId xmlns:a16="http://schemas.microsoft.com/office/drawing/2014/main" id="{AC6DB845-0A59-4BCE-9F0B-8AC1529CF489}"/>
              </a:ext>
            </a:extLst>
          </p:cNvPr>
          <p:cNvSpPr>
            <a:spLocks noGrp="1"/>
          </p:cNvSpPr>
          <p:nvPr>
            <p:ph type="ftr" sz="quarter" idx="11"/>
          </p:nvPr>
        </p:nvSpPr>
        <p:spPr/>
        <p:txBody>
          <a:bodyPr/>
          <a:lstStyle>
            <a:lvl1pPr>
              <a:defRPr/>
            </a:lvl1pPr>
          </a:lstStyle>
          <a:p>
            <a:pPr>
              <a:defRPr/>
            </a:pPr>
            <a:r>
              <a:rPr lang="en-US"/>
              <a:t>Add a footer</a:t>
            </a:r>
          </a:p>
        </p:txBody>
      </p:sp>
    </p:spTree>
    <p:extLst>
      <p:ext uri="{BB962C8B-B14F-4D97-AF65-F5344CB8AC3E}">
        <p14:creationId xmlns:p14="http://schemas.microsoft.com/office/powerpoint/2010/main" val="7979041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CF12C0C-3D2A-42C5-AA85-2083A894B1BE}"/>
              </a:ext>
            </a:extLst>
          </p:cNvPr>
          <p:cNvSpPr/>
          <p:nvPr userDrawn="1"/>
        </p:nvSpPr>
        <p:spPr>
          <a:xfrm>
            <a:off x="5353050" y="0"/>
            <a:ext cx="640715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Title 1"/>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2"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3" name="Content Placeholder 2"/>
          <p:cNvSpPr>
            <a:spLocks noGrp="1"/>
          </p:cNvSpPr>
          <p:nvPr>
            <p:ph idx="1"/>
          </p:nvPr>
        </p:nvSpPr>
        <p:spPr>
          <a:xfrm>
            <a:off x="5805962" y="457200"/>
            <a:ext cx="5501126" cy="5411787"/>
          </a:xfrm>
        </p:spPr>
        <p:txBody>
          <a:bodyPr/>
          <a:lstStyle>
            <a:lvl1pPr>
              <a:buClr>
                <a:schemeClr val="bg1"/>
              </a:buCl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7">
            <a:extLst>
              <a:ext uri="{FF2B5EF4-FFF2-40B4-BE49-F238E27FC236}">
                <a16:creationId xmlns:a16="http://schemas.microsoft.com/office/drawing/2014/main" id="{AAEAB65D-9D42-430D-A712-D81BE95A2298}"/>
              </a:ext>
            </a:extLst>
          </p:cNvPr>
          <p:cNvSpPr>
            <a:spLocks noGrp="1"/>
          </p:cNvSpPr>
          <p:nvPr>
            <p:ph type="sldNum" sz="quarter" idx="10"/>
          </p:nvPr>
        </p:nvSpPr>
        <p:spPr/>
        <p:txBody>
          <a:bodyPr/>
          <a:lstStyle>
            <a:lvl1pPr>
              <a:defRPr/>
            </a:lvl1pPr>
          </a:lstStyle>
          <a:p>
            <a:pPr>
              <a:defRPr/>
            </a:pPr>
            <a:fld id="{411B1412-E7D2-410B-ACA3-82C479763F3A}" type="slidenum">
              <a:rPr lang="en-US"/>
              <a:pPr>
                <a:defRPr/>
              </a:pPr>
              <a:t>‹#›</a:t>
            </a:fld>
            <a:endParaRPr lang="en-US" dirty="0"/>
          </a:p>
        </p:txBody>
      </p:sp>
      <p:sp>
        <p:nvSpPr>
          <p:cNvPr id="7" name="Footer Placeholder 17">
            <a:extLst>
              <a:ext uri="{FF2B5EF4-FFF2-40B4-BE49-F238E27FC236}">
                <a16:creationId xmlns:a16="http://schemas.microsoft.com/office/drawing/2014/main" id="{87586B8D-DD8F-4EC7-BBB9-18DEC54170D5}"/>
              </a:ext>
            </a:extLst>
          </p:cNvPr>
          <p:cNvSpPr>
            <a:spLocks noGrp="1"/>
          </p:cNvSpPr>
          <p:nvPr>
            <p:ph type="ftr" sz="quarter" idx="11"/>
          </p:nvPr>
        </p:nvSpPr>
        <p:spPr>
          <a:xfrm>
            <a:off x="431800" y="6365875"/>
            <a:ext cx="4416425" cy="411163"/>
          </a:xfrm>
        </p:spPr>
        <p:txBody>
          <a:bodyPr/>
          <a:lstStyle>
            <a:lvl1pPr>
              <a:defRPr/>
            </a:lvl1pPr>
          </a:lstStyle>
          <a:p>
            <a:pPr>
              <a:defRPr/>
            </a:pPr>
            <a:r>
              <a:rPr lang="en-US"/>
              <a:t>Add a footer</a:t>
            </a:r>
          </a:p>
        </p:txBody>
      </p:sp>
    </p:spTree>
    <p:extLst>
      <p:ext uri="{BB962C8B-B14F-4D97-AF65-F5344CB8AC3E}">
        <p14:creationId xmlns:p14="http://schemas.microsoft.com/office/powerpoint/2010/main" val="22910375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D50969-555F-4C26-A028-2EEC0B8DA0EA}"/>
              </a:ext>
            </a:extLst>
          </p:cNvPr>
          <p:cNvSpPr/>
          <p:nvPr userDrawn="1"/>
        </p:nvSpPr>
        <p:spPr>
          <a:xfrm>
            <a:off x="5353050" y="0"/>
            <a:ext cx="640715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Title 1"/>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2"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9" name="Picture Placeholder 2"/>
          <p:cNvSpPr>
            <a:spLocks noGrp="1"/>
          </p:cNvSpPr>
          <p:nvPr>
            <p:ph type="pic" idx="1"/>
          </p:nvPr>
        </p:nvSpPr>
        <p:spPr>
          <a:xfrm>
            <a:off x="5804181" y="457201"/>
            <a:ext cx="5504688" cy="5403850"/>
          </a:xfrm>
        </p:spPr>
        <p:txBody>
          <a:bodyPr rtlCol="0">
            <a:no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6" name="Slide Number Placeholder 7">
            <a:extLst>
              <a:ext uri="{FF2B5EF4-FFF2-40B4-BE49-F238E27FC236}">
                <a16:creationId xmlns:a16="http://schemas.microsoft.com/office/drawing/2014/main" id="{F3591A6B-B830-4D91-9017-F867F792327E}"/>
              </a:ext>
            </a:extLst>
          </p:cNvPr>
          <p:cNvSpPr>
            <a:spLocks noGrp="1"/>
          </p:cNvSpPr>
          <p:nvPr>
            <p:ph type="sldNum" sz="quarter" idx="10"/>
          </p:nvPr>
        </p:nvSpPr>
        <p:spPr/>
        <p:txBody>
          <a:bodyPr/>
          <a:lstStyle>
            <a:lvl1pPr>
              <a:defRPr/>
            </a:lvl1pPr>
          </a:lstStyle>
          <a:p>
            <a:pPr>
              <a:defRPr/>
            </a:pPr>
            <a:fld id="{D2E8B1FD-7A5D-4D73-AC1A-AFE79DFC35DB}" type="slidenum">
              <a:rPr lang="en-US"/>
              <a:pPr>
                <a:defRPr/>
              </a:pPr>
              <a:t>‹#›</a:t>
            </a:fld>
            <a:endParaRPr lang="en-US" dirty="0"/>
          </a:p>
        </p:txBody>
      </p:sp>
      <p:sp>
        <p:nvSpPr>
          <p:cNvPr id="7" name="Footer Placeholder 17">
            <a:extLst>
              <a:ext uri="{FF2B5EF4-FFF2-40B4-BE49-F238E27FC236}">
                <a16:creationId xmlns:a16="http://schemas.microsoft.com/office/drawing/2014/main" id="{02B153A7-5BF2-40BD-A319-17FCA0052679}"/>
              </a:ext>
            </a:extLst>
          </p:cNvPr>
          <p:cNvSpPr>
            <a:spLocks noGrp="1"/>
          </p:cNvSpPr>
          <p:nvPr>
            <p:ph type="ftr" sz="quarter" idx="11"/>
          </p:nvPr>
        </p:nvSpPr>
        <p:spPr>
          <a:xfrm>
            <a:off x="431800" y="6365875"/>
            <a:ext cx="4416425" cy="411163"/>
          </a:xfrm>
        </p:spPr>
        <p:txBody>
          <a:bodyPr/>
          <a:lstStyle>
            <a:lvl1pPr>
              <a:defRPr/>
            </a:lvl1pPr>
          </a:lstStyle>
          <a:p>
            <a:pPr>
              <a:defRPr/>
            </a:pPr>
            <a:r>
              <a:rPr lang="en-US"/>
              <a:t>Add a footer</a:t>
            </a:r>
          </a:p>
        </p:txBody>
      </p:sp>
    </p:spTree>
    <p:extLst>
      <p:ext uri="{BB962C8B-B14F-4D97-AF65-F5344CB8AC3E}">
        <p14:creationId xmlns:p14="http://schemas.microsoft.com/office/powerpoint/2010/main" val="2310493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solidFill>
          <a:srgbClr val="F2F2F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26CCCA-58BA-4EE9-BB82-C8418553F8D0}"/>
              </a:ext>
            </a:extLst>
          </p:cNvPr>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195A2BFE-290A-483A-80CB-77BB6C03B0DB}"/>
              </a:ext>
            </a:extLst>
          </p:cNvPr>
          <p:cNvSpPr/>
          <p:nvPr userDrawn="1"/>
        </p:nvSpPr>
        <p:spPr>
          <a:xfrm>
            <a:off x="0" y="6786563"/>
            <a:ext cx="11771313"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52482105-9759-4C24-A152-F9E5961489B2}"/>
              </a:ext>
            </a:extLst>
          </p:cNvPr>
          <p:cNvSpPr/>
          <p:nvPr userDrawn="1"/>
        </p:nvSpPr>
        <p:spPr>
          <a:xfrm>
            <a:off x="11771313" y="6786563"/>
            <a:ext cx="420687"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Picture Placeholder 9"/>
          <p:cNvSpPr>
            <a:spLocks noGrp="1"/>
          </p:cNvSpPr>
          <p:nvPr>
            <p:ph type="pic" sz="quarter" idx="10"/>
          </p:nvPr>
        </p:nvSpPr>
        <p:spPr>
          <a:xfrm>
            <a:off x="0" y="0"/>
            <a:ext cx="12192000" cy="6365363"/>
          </a:xfrm>
          <a:solidFill>
            <a:schemeClr val="tx1">
              <a:lumMod val="75000"/>
              <a:lumOff val="25000"/>
            </a:schemeClr>
          </a:solidFill>
        </p:spPr>
        <p:txBody>
          <a:bodyPr vert="vert270" lIns="144000" rtlCol="0">
            <a:noAutofit/>
          </a:bodyPr>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2" name="Title 1"/>
          <p:cNvSpPr>
            <a:spLocks noGrp="1"/>
          </p:cNvSpPr>
          <p:nvPr>
            <p:ph type="ctrTitle"/>
          </p:nvPr>
        </p:nvSpPr>
        <p:spPr>
          <a:xfrm>
            <a:off x="680728" y="2377000"/>
            <a:ext cx="6299682"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680728" y="4962525"/>
            <a:ext cx="6299682"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Slide Number Placeholder 6">
            <a:extLst>
              <a:ext uri="{FF2B5EF4-FFF2-40B4-BE49-F238E27FC236}">
                <a16:creationId xmlns:a16="http://schemas.microsoft.com/office/drawing/2014/main" id="{85544D3E-DBFB-4455-B4EF-C0609CC27941}"/>
              </a:ext>
            </a:extLst>
          </p:cNvPr>
          <p:cNvSpPr>
            <a:spLocks noGrp="1"/>
          </p:cNvSpPr>
          <p:nvPr>
            <p:ph type="sldNum" sz="quarter" idx="11"/>
          </p:nvPr>
        </p:nvSpPr>
        <p:spPr/>
        <p:txBody>
          <a:bodyPr/>
          <a:lstStyle>
            <a:lvl1pPr>
              <a:defRPr/>
            </a:lvl1pPr>
          </a:lstStyle>
          <a:p>
            <a:pPr>
              <a:defRPr/>
            </a:pPr>
            <a:fld id="{42A0B113-8DB5-478C-B9DC-CF62A0353C04}" type="slidenum">
              <a:rPr lang="en-US"/>
              <a:pPr>
                <a:defRPr/>
              </a:pPr>
              <a:t>‹#›</a:t>
            </a:fld>
            <a:endParaRPr lang="en-US" dirty="0"/>
          </a:p>
        </p:txBody>
      </p:sp>
      <p:sp>
        <p:nvSpPr>
          <p:cNvPr id="10" name="Footer Placeholder 8">
            <a:extLst>
              <a:ext uri="{FF2B5EF4-FFF2-40B4-BE49-F238E27FC236}">
                <a16:creationId xmlns:a16="http://schemas.microsoft.com/office/drawing/2014/main" id="{EAB8E53D-DDCA-4A6B-93F3-3C99832704AC}"/>
              </a:ext>
            </a:extLst>
          </p:cNvPr>
          <p:cNvSpPr>
            <a:spLocks noGrp="1"/>
          </p:cNvSpPr>
          <p:nvPr>
            <p:ph type="ftr" sz="quarter" idx="12"/>
          </p:nvPr>
        </p:nvSpPr>
        <p:spPr/>
        <p:txBody>
          <a:bodyPr/>
          <a:lstStyle>
            <a:lvl1pPr>
              <a:defRPr/>
            </a:lvl1pPr>
          </a:lstStyle>
          <a:p>
            <a:pPr>
              <a:defRPr/>
            </a:pPr>
            <a:r>
              <a:rPr lang="en-US"/>
              <a:t>Add a footer</a:t>
            </a:r>
          </a:p>
        </p:txBody>
      </p:sp>
    </p:spTree>
    <p:extLst>
      <p:ext uri="{BB962C8B-B14F-4D97-AF65-F5344CB8AC3E}">
        <p14:creationId xmlns:p14="http://schemas.microsoft.com/office/powerpoint/2010/main" val="523632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4D8A5D-29F9-418D-A76A-2CC7C43AAF91}"/>
              </a:ext>
            </a:extLst>
          </p:cNvPr>
          <p:cNvSpPr/>
          <p:nvPr userDrawn="1"/>
        </p:nvSpPr>
        <p:spPr>
          <a:xfrm>
            <a:off x="5353050" y="3714750"/>
            <a:ext cx="6407150" cy="314325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Content Placeholder 2"/>
          <p:cNvSpPr>
            <a:spLocks noGrp="1"/>
          </p:cNvSpPr>
          <p:nvPr>
            <p:ph idx="1"/>
          </p:nvPr>
        </p:nvSpPr>
        <p:spPr>
          <a:xfrm>
            <a:off x="431999" y="3714746"/>
            <a:ext cx="4416225" cy="236459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5658103" y="3981451"/>
            <a:ext cx="5749483" cy="1343026"/>
          </a:xfrm>
        </p:spPr>
        <p:txBody>
          <a:bodyPr anchor="b"/>
          <a:lstStyle>
            <a:lvl1pPr>
              <a:defRPr sz="3600">
                <a:solidFill>
                  <a:schemeClr val="bg1"/>
                </a:solidFill>
              </a:defRPr>
            </a:lvl1pPr>
          </a:lstStyle>
          <a:p>
            <a:r>
              <a:rPr lang="en-US" noProof="0"/>
              <a:t>Click to edit Master title style</a:t>
            </a:r>
          </a:p>
        </p:txBody>
      </p:sp>
      <p:sp>
        <p:nvSpPr>
          <p:cNvPr id="5" name="Picture Placeholder 4"/>
          <p:cNvSpPr>
            <a:spLocks noGrp="1"/>
          </p:cNvSpPr>
          <p:nvPr>
            <p:ph type="pic" sz="quarter" idx="12"/>
          </p:nvPr>
        </p:nvSpPr>
        <p:spPr>
          <a:xfrm>
            <a:off x="5353050" y="0"/>
            <a:ext cx="640695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91440" tIns="45720" rIns="91440" bIns="45720" spcCol="0" rtlCol="0" fromWordArt="0" anchor="ctr" anchorCtr="1" forceAA="0">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20" name="Text Placeholder 19"/>
          <p:cNvSpPr>
            <a:spLocks noGrp="1"/>
          </p:cNvSpPr>
          <p:nvPr>
            <p:ph type="body" sz="quarter" idx="14"/>
          </p:nvPr>
        </p:nvSpPr>
        <p:spPr>
          <a:xfrm>
            <a:off x="5658442" y="5657850"/>
            <a:ext cx="5749334" cy="1119943"/>
          </a:xfrm>
        </p:spPr>
        <p:txBody>
          <a:bodyPr/>
          <a:lstStyle>
            <a:lvl1pPr marL="0" indent="0">
              <a:buNone/>
              <a:defRPr sz="18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Click to edit Master text styles</a:t>
            </a:r>
          </a:p>
        </p:txBody>
      </p:sp>
      <p:sp>
        <p:nvSpPr>
          <p:cNvPr id="7" name="Slide Number Placeholder 7">
            <a:extLst>
              <a:ext uri="{FF2B5EF4-FFF2-40B4-BE49-F238E27FC236}">
                <a16:creationId xmlns:a16="http://schemas.microsoft.com/office/drawing/2014/main" id="{6C64AB3D-47BB-44F4-B7A3-9BAFCB91ACBD}"/>
              </a:ext>
            </a:extLst>
          </p:cNvPr>
          <p:cNvSpPr>
            <a:spLocks noGrp="1"/>
          </p:cNvSpPr>
          <p:nvPr>
            <p:ph type="sldNum" sz="quarter" idx="15"/>
          </p:nvPr>
        </p:nvSpPr>
        <p:spPr/>
        <p:txBody>
          <a:bodyPr/>
          <a:lstStyle>
            <a:lvl1pPr>
              <a:defRPr/>
            </a:lvl1pPr>
          </a:lstStyle>
          <a:p>
            <a:pPr>
              <a:defRPr/>
            </a:pPr>
            <a:fld id="{19880691-A5C9-43CE-8649-DC6FE29E7E5F}" type="slidenum">
              <a:rPr lang="en-US"/>
              <a:pPr>
                <a:defRPr/>
              </a:pPr>
              <a:t>‹#›</a:t>
            </a:fld>
            <a:endParaRPr lang="en-US" dirty="0"/>
          </a:p>
        </p:txBody>
      </p:sp>
      <p:sp>
        <p:nvSpPr>
          <p:cNvPr id="8" name="Footer Placeholder 17">
            <a:extLst>
              <a:ext uri="{FF2B5EF4-FFF2-40B4-BE49-F238E27FC236}">
                <a16:creationId xmlns:a16="http://schemas.microsoft.com/office/drawing/2014/main" id="{48211F8F-542A-4029-9EC6-9CC3C416C0D4}"/>
              </a:ext>
            </a:extLst>
          </p:cNvPr>
          <p:cNvSpPr>
            <a:spLocks noGrp="1"/>
          </p:cNvSpPr>
          <p:nvPr>
            <p:ph type="ftr" sz="quarter" idx="16"/>
          </p:nvPr>
        </p:nvSpPr>
        <p:spPr>
          <a:xfrm>
            <a:off x="431800" y="6365875"/>
            <a:ext cx="4416425" cy="411163"/>
          </a:xfrm>
        </p:spPr>
        <p:txBody>
          <a:bodyPr/>
          <a:lstStyle>
            <a:lvl1pPr>
              <a:defRPr/>
            </a:lvl1pPr>
          </a:lstStyle>
          <a:p>
            <a:pPr>
              <a:defRPr/>
            </a:pPr>
            <a:r>
              <a:rPr lang="en-US"/>
              <a:t>Add a footer</a:t>
            </a:r>
          </a:p>
        </p:txBody>
      </p:sp>
    </p:spTree>
    <p:extLst>
      <p:ext uri="{BB962C8B-B14F-4D97-AF65-F5344CB8AC3E}">
        <p14:creationId xmlns:p14="http://schemas.microsoft.com/office/powerpoint/2010/main" val="1908257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sp>
        <p:nvSpPr>
          <p:cNvPr id="2" name="Title 1"/>
          <p:cNvSpPr>
            <a:spLocks noGrp="1"/>
          </p:cNvSpPr>
          <p:nvPr>
            <p:ph type="title"/>
          </p:nvPr>
        </p:nvSpPr>
        <p:spPr>
          <a:xfrm>
            <a:off x="432000" y="432000"/>
            <a:ext cx="11340000" cy="432000"/>
          </a:xfrm>
        </p:spPr>
        <p:txBody>
          <a:bodyPr/>
          <a:lstStyle/>
          <a:p>
            <a:r>
              <a:rPr lang="en-US" noProof="0"/>
              <a:t>Click to edit Master title style</a:t>
            </a:r>
          </a:p>
        </p:txBody>
      </p:sp>
      <p:sp>
        <p:nvSpPr>
          <p:cNvPr id="6" name="Text Placeholder 5"/>
          <p:cNvSpPr>
            <a:spLocks noGrp="1"/>
          </p:cNvSpPr>
          <p:nvPr>
            <p:ph type="body" sz="quarter" idx="32"/>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Click to edit Master text styles</a:t>
            </a:r>
          </a:p>
        </p:txBody>
      </p:sp>
      <p:sp>
        <p:nvSpPr>
          <p:cNvPr id="49" name="Text Placeholder 8"/>
          <p:cNvSpPr>
            <a:spLocks noGrp="1"/>
          </p:cNvSpPr>
          <p:nvPr>
            <p:ph type="body" sz="quarter" idx="17"/>
          </p:nvPr>
        </p:nvSpPr>
        <p:spPr>
          <a:xfrm>
            <a:off x="4318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50" name="Text Placeholder 10"/>
          <p:cNvSpPr>
            <a:spLocks noGrp="1"/>
          </p:cNvSpPr>
          <p:nvPr>
            <p:ph type="body" sz="quarter" idx="18"/>
          </p:nvPr>
        </p:nvSpPr>
        <p:spPr>
          <a:xfrm>
            <a:off x="4318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51" name="Text Placeholder 8"/>
          <p:cNvSpPr>
            <a:spLocks noGrp="1"/>
          </p:cNvSpPr>
          <p:nvPr>
            <p:ph type="body" sz="quarter" idx="33"/>
          </p:nvPr>
        </p:nvSpPr>
        <p:spPr>
          <a:xfrm>
            <a:off x="27718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52" name="Text Placeholder 10"/>
          <p:cNvSpPr>
            <a:spLocks noGrp="1"/>
          </p:cNvSpPr>
          <p:nvPr>
            <p:ph type="body" sz="quarter" idx="34"/>
          </p:nvPr>
        </p:nvSpPr>
        <p:spPr>
          <a:xfrm>
            <a:off x="27718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53" name="Text Placeholder 8"/>
          <p:cNvSpPr>
            <a:spLocks noGrp="1"/>
          </p:cNvSpPr>
          <p:nvPr>
            <p:ph type="body" sz="quarter" idx="35"/>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54" name="Text Placeholder 10"/>
          <p:cNvSpPr>
            <a:spLocks noGrp="1"/>
          </p:cNvSpPr>
          <p:nvPr>
            <p:ph type="body" sz="quarter" idx="36"/>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55" name="Text Placeholder 8"/>
          <p:cNvSpPr>
            <a:spLocks noGrp="1"/>
          </p:cNvSpPr>
          <p:nvPr>
            <p:ph type="body" sz="quarter" idx="37"/>
          </p:nvPr>
        </p:nvSpPr>
        <p:spPr>
          <a:xfrm>
            <a:off x="74519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56" name="Text Placeholder 10"/>
          <p:cNvSpPr>
            <a:spLocks noGrp="1"/>
          </p:cNvSpPr>
          <p:nvPr>
            <p:ph type="body" sz="quarter" idx="38"/>
          </p:nvPr>
        </p:nvSpPr>
        <p:spPr>
          <a:xfrm>
            <a:off x="74519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57" name="Text Placeholder 8"/>
          <p:cNvSpPr>
            <a:spLocks noGrp="1"/>
          </p:cNvSpPr>
          <p:nvPr>
            <p:ph type="body" sz="quarter" idx="39"/>
          </p:nvPr>
        </p:nvSpPr>
        <p:spPr>
          <a:xfrm>
            <a:off x="97920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58" name="Text Placeholder 10"/>
          <p:cNvSpPr>
            <a:spLocks noGrp="1"/>
          </p:cNvSpPr>
          <p:nvPr>
            <p:ph type="body" sz="quarter" idx="40"/>
          </p:nvPr>
        </p:nvSpPr>
        <p:spPr>
          <a:xfrm>
            <a:off x="97920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16" name="Picture Placeholder 15"/>
          <p:cNvSpPr>
            <a:spLocks noGrp="1"/>
          </p:cNvSpPr>
          <p:nvPr>
            <p:ph type="pic" sz="quarter" idx="41"/>
          </p:nvPr>
        </p:nvSpPr>
        <p:spPr>
          <a:xfrm>
            <a:off x="43180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dirty="0"/>
              <a:t>Click icon to add picture</a:t>
            </a:r>
          </a:p>
        </p:txBody>
      </p:sp>
      <p:sp>
        <p:nvSpPr>
          <p:cNvPr id="59" name="Picture Placeholder 15"/>
          <p:cNvSpPr>
            <a:spLocks noGrp="1"/>
          </p:cNvSpPr>
          <p:nvPr>
            <p:ph type="pic" sz="quarter" idx="42"/>
          </p:nvPr>
        </p:nvSpPr>
        <p:spPr>
          <a:xfrm>
            <a:off x="27718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dirty="0"/>
              <a:t>Click icon to add picture</a:t>
            </a:r>
          </a:p>
        </p:txBody>
      </p:sp>
      <p:sp>
        <p:nvSpPr>
          <p:cNvPr id="60" name="Picture Placeholder 15"/>
          <p:cNvSpPr>
            <a:spLocks noGrp="1"/>
          </p:cNvSpPr>
          <p:nvPr>
            <p:ph type="pic" sz="quarter" idx="43"/>
          </p:nvPr>
        </p:nvSpPr>
        <p:spPr>
          <a:xfrm>
            <a:off x="51122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dirty="0"/>
              <a:t>Click icon to add picture</a:t>
            </a:r>
          </a:p>
        </p:txBody>
      </p:sp>
      <p:sp>
        <p:nvSpPr>
          <p:cNvPr id="61" name="Picture Placeholder 15"/>
          <p:cNvSpPr>
            <a:spLocks noGrp="1"/>
          </p:cNvSpPr>
          <p:nvPr>
            <p:ph type="pic" sz="quarter" idx="44"/>
          </p:nvPr>
        </p:nvSpPr>
        <p:spPr>
          <a:xfrm>
            <a:off x="74519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dirty="0"/>
              <a:t>Click icon to add picture</a:t>
            </a:r>
          </a:p>
        </p:txBody>
      </p:sp>
      <p:sp>
        <p:nvSpPr>
          <p:cNvPr id="62" name="Picture Placeholder 15"/>
          <p:cNvSpPr>
            <a:spLocks noGrp="1"/>
          </p:cNvSpPr>
          <p:nvPr>
            <p:ph type="pic" sz="quarter" idx="45"/>
          </p:nvPr>
        </p:nvSpPr>
        <p:spPr>
          <a:xfrm>
            <a:off x="97805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dirty="0"/>
              <a:t>Click icon to add picture</a:t>
            </a:r>
          </a:p>
        </p:txBody>
      </p:sp>
      <p:sp>
        <p:nvSpPr>
          <p:cNvPr id="19" name="Slide Number Placeholder 5">
            <a:extLst>
              <a:ext uri="{FF2B5EF4-FFF2-40B4-BE49-F238E27FC236}">
                <a16:creationId xmlns:a16="http://schemas.microsoft.com/office/drawing/2014/main" id="{924FCBBA-1A4B-4253-8EE8-48CDEC85B31A}"/>
              </a:ext>
            </a:extLst>
          </p:cNvPr>
          <p:cNvSpPr>
            <a:spLocks noGrp="1"/>
          </p:cNvSpPr>
          <p:nvPr>
            <p:ph type="sldNum" sz="quarter" idx="46"/>
          </p:nvPr>
        </p:nvSpPr>
        <p:spPr>
          <a:ln/>
        </p:spPr>
        <p:txBody>
          <a:bodyPr/>
          <a:lstStyle>
            <a:lvl1pPr>
              <a:defRPr/>
            </a:lvl1pPr>
          </a:lstStyle>
          <a:p>
            <a:pPr>
              <a:defRPr/>
            </a:pPr>
            <a:fld id="{48ABF5DA-B89B-4950-8690-0CF7F7953774}" type="slidenum">
              <a:rPr lang="en-US"/>
              <a:pPr>
                <a:defRPr/>
              </a:pPr>
              <a:t>‹#›</a:t>
            </a:fld>
            <a:endParaRPr lang="en-US" dirty="0"/>
          </a:p>
        </p:txBody>
      </p:sp>
      <p:sp>
        <p:nvSpPr>
          <p:cNvPr id="20" name="Footer Placeholder 6">
            <a:extLst>
              <a:ext uri="{FF2B5EF4-FFF2-40B4-BE49-F238E27FC236}">
                <a16:creationId xmlns:a16="http://schemas.microsoft.com/office/drawing/2014/main" id="{399FD923-916A-44A2-B461-F8C99101FC79}"/>
              </a:ext>
            </a:extLst>
          </p:cNvPr>
          <p:cNvSpPr>
            <a:spLocks noGrp="1"/>
          </p:cNvSpPr>
          <p:nvPr>
            <p:ph type="ftr" sz="quarter" idx="47"/>
          </p:nvPr>
        </p:nvSpPr>
        <p:spPr/>
        <p:txBody>
          <a:bodyPr/>
          <a:lstStyle>
            <a:lvl1pPr>
              <a:defRPr/>
            </a:lvl1pPr>
          </a:lstStyle>
          <a:p>
            <a:pPr>
              <a:defRPr/>
            </a:pPr>
            <a:r>
              <a:rPr lang="en-US"/>
              <a:t>Add a footer</a:t>
            </a:r>
          </a:p>
        </p:txBody>
      </p:sp>
    </p:spTree>
    <p:extLst>
      <p:ext uri="{BB962C8B-B14F-4D97-AF65-F5344CB8AC3E}">
        <p14:creationId xmlns:p14="http://schemas.microsoft.com/office/powerpoint/2010/main" val="245932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 Bulle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83CF1D-5C10-4234-9779-7A273772408B}"/>
              </a:ext>
            </a:extLst>
          </p:cNvPr>
          <p:cNvSpPr/>
          <p:nvPr userDrawn="1"/>
        </p:nvSpPr>
        <p:spPr>
          <a:xfrm>
            <a:off x="431800" y="0"/>
            <a:ext cx="5472113"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Content Placeholder 2"/>
          <p:cNvSpPr>
            <a:spLocks noGrp="1"/>
          </p:cNvSpPr>
          <p:nvPr>
            <p:ph idx="1"/>
          </p:nvPr>
        </p:nvSpPr>
        <p:spPr>
          <a:xfrm>
            <a:off x="680728" y="5657850"/>
            <a:ext cx="4974545" cy="707513"/>
          </a:xfrm>
        </p:spPr>
        <p:txBody>
          <a:bodyPr/>
          <a:lstStyle>
            <a:lvl1pPr marL="0" indent="0">
              <a:buNone/>
              <a:defRPr sz="1800">
                <a:solidFill>
                  <a:schemeClr val="bg1"/>
                </a:solidFill>
              </a:defRPr>
            </a:lvl1pPr>
          </a:lstStyle>
          <a:p>
            <a:pPr lvl="0"/>
            <a:r>
              <a:rPr lang="en-US" noProof="0"/>
              <a:t>Click to edit Master text styles</a:t>
            </a:r>
          </a:p>
        </p:txBody>
      </p:sp>
      <p:sp>
        <p:nvSpPr>
          <p:cNvPr id="10" name="Picture Placeholder 4"/>
          <p:cNvSpPr>
            <a:spLocks noGrp="1"/>
          </p:cNvSpPr>
          <p:nvPr>
            <p:ph type="pic" sz="quarter" idx="12"/>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91440" tIns="45720" rIns="91440" bIns="45720" spcCol="0" rtlCol="0" fromWordArt="0" anchor="ctr" anchorCtr="1" forceAA="0">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2" name="Title 1"/>
          <p:cNvSpPr>
            <a:spLocks noGrp="1"/>
          </p:cNvSpPr>
          <p:nvPr>
            <p:ph type="title"/>
          </p:nvPr>
        </p:nvSpPr>
        <p:spPr>
          <a:xfrm>
            <a:off x="680728" y="3981450"/>
            <a:ext cx="4974545" cy="1343025"/>
          </a:xfrm>
        </p:spPr>
        <p:txBody>
          <a:bodyPr anchor="b"/>
          <a:lstStyle>
            <a:lvl1pPr>
              <a:defRPr lang="en-ZA" sz="3600" dirty="0">
                <a:solidFill>
                  <a:schemeClr val="bg1"/>
                </a:solidFill>
              </a:defRPr>
            </a:lvl1pPr>
          </a:lstStyle>
          <a:p>
            <a:pPr lvl="0"/>
            <a:r>
              <a:rPr lang="en-US" noProof="0"/>
              <a:t>Click to edit Master title style</a:t>
            </a:r>
          </a:p>
        </p:txBody>
      </p:sp>
      <p:sp>
        <p:nvSpPr>
          <p:cNvPr id="13" name="Text Placeholder 8"/>
          <p:cNvSpPr>
            <a:spLocks noGrp="1"/>
          </p:cNvSpPr>
          <p:nvPr>
            <p:ph type="body" sz="quarter" idx="13"/>
          </p:nvPr>
        </p:nvSpPr>
        <p:spPr>
          <a:xfrm>
            <a:off x="6288002"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14" name="Text Placeholder 10"/>
          <p:cNvSpPr>
            <a:spLocks noGrp="1"/>
          </p:cNvSpPr>
          <p:nvPr>
            <p:ph type="body" sz="quarter" idx="14"/>
          </p:nvPr>
        </p:nvSpPr>
        <p:spPr>
          <a:xfrm>
            <a:off x="6288002" y="4764931"/>
            <a:ext cx="180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15" name="Text Placeholder 8"/>
          <p:cNvSpPr>
            <a:spLocks noGrp="1"/>
          </p:cNvSpPr>
          <p:nvPr>
            <p:ph type="body" sz="quarter" idx="15"/>
          </p:nvPr>
        </p:nvSpPr>
        <p:spPr>
          <a:xfrm>
            <a:off x="8202527"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16" name="Text Placeholder 10"/>
          <p:cNvSpPr>
            <a:spLocks noGrp="1"/>
          </p:cNvSpPr>
          <p:nvPr>
            <p:ph type="body" sz="quarter" idx="16"/>
          </p:nvPr>
        </p:nvSpPr>
        <p:spPr>
          <a:xfrm>
            <a:off x="8202527" y="4764931"/>
            <a:ext cx="180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17" name="Text Placeholder 8"/>
          <p:cNvSpPr>
            <a:spLocks noGrp="1"/>
          </p:cNvSpPr>
          <p:nvPr>
            <p:ph type="body" sz="quarter" idx="17"/>
          </p:nvPr>
        </p:nvSpPr>
        <p:spPr>
          <a:xfrm>
            <a:off x="10117052"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18" name="Text Placeholder 10"/>
          <p:cNvSpPr>
            <a:spLocks noGrp="1"/>
          </p:cNvSpPr>
          <p:nvPr>
            <p:ph type="body" sz="quarter" idx="18"/>
          </p:nvPr>
        </p:nvSpPr>
        <p:spPr>
          <a:xfrm>
            <a:off x="10117052" y="4764931"/>
            <a:ext cx="180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12" name="Footer Placeholder 6">
            <a:extLst>
              <a:ext uri="{FF2B5EF4-FFF2-40B4-BE49-F238E27FC236}">
                <a16:creationId xmlns:a16="http://schemas.microsoft.com/office/drawing/2014/main" id="{9AF23160-9FA8-4E5E-BF1C-D161923D1229}"/>
              </a:ext>
            </a:extLst>
          </p:cNvPr>
          <p:cNvSpPr>
            <a:spLocks noGrp="1"/>
          </p:cNvSpPr>
          <p:nvPr>
            <p:ph type="ftr" sz="quarter" idx="19"/>
          </p:nvPr>
        </p:nvSpPr>
        <p:spPr/>
        <p:txBody>
          <a:bodyPr/>
          <a:lstStyle>
            <a:lvl1pPr>
              <a:defRPr/>
            </a:lvl1pPr>
          </a:lstStyle>
          <a:p>
            <a:pPr>
              <a:defRPr/>
            </a:pPr>
            <a:r>
              <a:rPr lang="en-US"/>
              <a:t>Add a footer</a:t>
            </a:r>
          </a:p>
        </p:txBody>
      </p:sp>
      <p:sp>
        <p:nvSpPr>
          <p:cNvPr id="19" name="Slide Number Placeholder 7">
            <a:extLst>
              <a:ext uri="{FF2B5EF4-FFF2-40B4-BE49-F238E27FC236}">
                <a16:creationId xmlns:a16="http://schemas.microsoft.com/office/drawing/2014/main" id="{721E3203-F477-4088-BBEC-2D45BF8F7BC6}"/>
              </a:ext>
            </a:extLst>
          </p:cNvPr>
          <p:cNvSpPr>
            <a:spLocks noGrp="1"/>
          </p:cNvSpPr>
          <p:nvPr>
            <p:ph type="sldNum" sz="quarter" idx="20"/>
          </p:nvPr>
        </p:nvSpPr>
        <p:spPr/>
        <p:txBody>
          <a:bodyPr/>
          <a:lstStyle>
            <a:lvl1pPr>
              <a:defRPr/>
            </a:lvl1pPr>
          </a:lstStyle>
          <a:p>
            <a:pPr>
              <a:defRPr/>
            </a:pPr>
            <a:fld id="{1D6B46EF-ECD3-492B-99B6-018D3DD46337}" type="slidenum">
              <a:rPr lang="en-US"/>
              <a:pPr>
                <a:defRPr/>
              </a:pPr>
              <a:t>‹#›</a:t>
            </a:fld>
            <a:endParaRPr lang="en-US" dirty="0"/>
          </a:p>
        </p:txBody>
      </p:sp>
    </p:spTree>
    <p:extLst>
      <p:ext uri="{BB962C8B-B14F-4D97-AF65-F5344CB8AC3E}">
        <p14:creationId xmlns:p14="http://schemas.microsoft.com/office/powerpoint/2010/main" val="976861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Icon Bullet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15D73FB-36F2-4D57-8695-1D47F06B913C}"/>
              </a:ext>
            </a:extLst>
          </p:cNvPr>
          <p:cNvSpPr/>
          <p:nvPr userDrawn="1"/>
        </p:nvSpPr>
        <p:spPr>
          <a:xfrm>
            <a:off x="431800" y="0"/>
            <a:ext cx="5472113"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Content Placeholder 2"/>
          <p:cNvSpPr>
            <a:spLocks noGrp="1"/>
          </p:cNvSpPr>
          <p:nvPr>
            <p:ph idx="1"/>
          </p:nvPr>
        </p:nvSpPr>
        <p:spPr>
          <a:xfrm>
            <a:off x="680728" y="5657850"/>
            <a:ext cx="4974545" cy="707513"/>
          </a:xfrm>
        </p:spPr>
        <p:txBody>
          <a:bodyPr/>
          <a:lstStyle>
            <a:lvl1pPr marL="0" indent="0">
              <a:buNone/>
              <a:defRPr sz="1800">
                <a:solidFill>
                  <a:schemeClr val="bg1"/>
                </a:solidFill>
              </a:defRPr>
            </a:lvl1pPr>
          </a:lstStyle>
          <a:p>
            <a:pPr lvl="0"/>
            <a:r>
              <a:rPr lang="en-US" noProof="0"/>
              <a:t>Click to edit Master text styles</a:t>
            </a:r>
          </a:p>
        </p:txBody>
      </p:sp>
      <p:sp>
        <p:nvSpPr>
          <p:cNvPr id="10" name="Picture Placeholder 4"/>
          <p:cNvSpPr>
            <a:spLocks noGrp="1"/>
          </p:cNvSpPr>
          <p:nvPr>
            <p:ph type="pic" sz="quarter" idx="12"/>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91440" tIns="45720" rIns="91440" bIns="45720" spcCol="0" rtlCol="0" fromWordArt="0" anchor="ctr" anchorCtr="1" forceAA="0">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2" name="Title 1"/>
          <p:cNvSpPr>
            <a:spLocks noGrp="1"/>
          </p:cNvSpPr>
          <p:nvPr>
            <p:ph type="title"/>
          </p:nvPr>
        </p:nvSpPr>
        <p:spPr>
          <a:xfrm>
            <a:off x="680728" y="3981450"/>
            <a:ext cx="4974545" cy="1343025"/>
          </a:xfrm>
        </p:spPr>
        <p:txBody>
          <a:bodyPr anchor="b"/>
          <a:lstStyle>
            <a:lvl1pPr>
              <a:defRPr lang="en-ZA" sz="3600" dirty="0">
                <a:solidFill>
                  <a:schemeClr val="bg1"/>
                </a:solidFill>
              </a:defRPr>
            </a:lvl1pPr>
          </a:lstStyle>
          <a:p>
            <a:pPr lvl="0"/>
            <a:r>
              <a:rPr lang="en-US" noProof="0"/>
              <a:t>Click to edit Master title style</a:t>
            </a:r>
          </a:p>
        </p:txBody>
      </p:sp>
      <p:sp>
        <p:nvSpPr>
          <p:cNvPr id="13" name="Text Placeholder 8"/>
          <p:cNvSpPr>
            <a:spLocks noGrp="1"/>
          </p:cNvSpPr>
          <p:nvPr>
            <p:ph type="body" sz="quarter" idx="13"/>
          </p:nvPr>
        </p:nvSpPr>
        <p:spPr>
          <a:xfrm>
            <a:off x="70785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14" name="Text Placeholder 10"/>
          <p:cNvSpPr>
            <a:spLocks noGrp="1"/>
          </p:cNvSpPr>
          <p:nvPr>
            <p:ph type="body" sz="quarter" idx="14"/>
          </p:nvPr>
        </p:nvSpPr>
        <p:spPr>
          <a:xfrm>
            <a:off x="70785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15" name="Text Placeholder 8"/>
          <p:cNvSpPr>
            <a:spLocks noGrp="1"/>
          </p:cNvSpPr>
          <p:nvPr>
            <p:ph type="body" sz="quarter" idx="15"/>
          </p:nvPr>
        </p:nvSpPr>
        <p:spPr>
          <a:xfrm>
            <a:off x="94026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16" name="Text Placeholder 10"/>
          <p:cNvSpPr>
            <a:spLocks noGrp="1"/>
          </p:cNvSpPr>
          <p:nvPr>
            <p:ph type="body" sz="quarter" idx="16"/>
          </p:nvPr>
        </p:nvSpPr>
        <p:spPr>
          <a:xfrm>
            <a:off x="94026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23" name="Text Placeholder 8"/>
          <p:cNvSpPr>
            <a:spLocks noGrp="1"/>
          </p:cNvSpPr>
          <p:nvPr>
            <p:ph type="body" sz="quarter" idx="17"/>
          </p:nvPr>
        </p:nvSpPr>
        <p:spPr>
          <a:xfrm>
            <a:off x="70785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24" name="Text Placeholder 10"/>
          <p:cNvSpPr>
            <a:spLocks noGrp="1"/>
          </p:cNvSpPr>
          <p:nvPr>
            <p:ph type="body" sz="quarter" idx="18"/>
          </p:nvPr>
        </p:nvSpPr>
        <p:spPr>
          <a:xfrm>
            <a:off x="70785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25" name="Text Placeholder 8"/>
          <p:cNvSpPr>
            <a:spLocks noGrp="1"/>
          </p:cNvSpPr>
          <p:nvPr>
            <p:ph type="body" sz="quarter" idx="19"/>
          </p:nvPr>
        </p:nvSpPr>
        <p:spPr>
          <a:xfrm>
            <a:off x="94026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26" name="Text Placeholder 10"/>
          <p:cNvSpPr>
            <a:spLocks noGrp="1"/>
          </p:cNvSpPr>
          <p:nvPr>
            <p:ph type="body" sz="quarter" idx="20"/>
          </p:nvPr>
        </p:nvSpPr>
        <p:spPr>
          <a:xfrm>
            <a:off x="94026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18" name="Slide Number Placeholder 7">
            <a:extLst>
              <a:ext uri="{FF2B5EF4-FFF2-40B4-BE49-F238E27FC236}">
                <a16:creationId xmlns:a16="http://schemas.microsoft.com/office/drawing/2014/main" id="{007F0253-45EF-41F1-9960-ED1D92EB0AFD}"/>
              </a:ext>
            </a:extLst>
          </p:cNvPr>
          <p:cNvSpPr>
            <a:spLocks noGrp="1"/>
          </p:cNvSpPr>
          <p:nvPr>
            <p:ph type="sldNum" sz="quarter" idx="21"/>
          </p:nvPr>
        </p:nvSpPr>
        <p:spPr/>
        <p:txBody>
          <a:bodyPr/>
          <a:lstStyle>
            <a:lvl1pPr>
              <a:defRPr/>
            </a:lvl1pPr>
          </a:lstStyle>
          <a:p>
            <a:pPr>
              <a:defRPr/>
            </a:pPr>
            <a:fld id="{99AC7A01-9822-421D-9786-8C842F7B30DA}" type="slidenum">
              <a:rPr lang="en-US"/>
              <a:pPr>
                <a:defRPr/>
              </a:pPr>
              <a:t>‹#›</a:t>
            </a:fld>
            <a:endParaRPr lang="en-US" dirty="0"/>
          </a:p>
        </p:txBody>
      </p:sp>
    </p:spTree>
    <p:extLst>
      <p:ext uri="{BB962C8B-B14F-4D97-AF65-F5344CB8AC3E}">
        <p14:creationId xmlns:p14="http://schemas.microsoft.com/office/powerpoint/2010/main" val="895541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gital Product">
    <p:spTree>
      <p:nvGrpSpPr>
        <p:cNvPr id="1" name=""/>
        <p:cNvGrpSpPr/>
        <p:nvPr/>
      </p:nvGrpSpPr>
      <p:grpSpPr>
        <a:xfrm>
          <a:off x="0" y="0"/>
          <a:ext cx="0" cy="0"/>
          <a:chOff x="0" y="0"/>
          <a:chExt cx="0" cy="0"/>
        </a:xfrm>
      </p:grpSpPr>
      <p:pic>
        <p:nvPicPr>
          <p:cNvPr id="6" name="Picture 8">
            <a:extLst>
              <a:ext uri="{FF2B5EF4-FFF2-40B4-BE49-F238E27FC236}">
                <a16:creationId xmlns:a16="http://schemas.microsoft.com/office/drawing/2014/main" id="{7CC24967-A2B1-4EDA-BF30-35625EE8DFB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3575" y="1008063"/>
            <a:ext cx="11528425"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a:xfrm>
            <a:off x="432000" y="3613424"/>
            <a:ext cx="3974900" cy="24659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2"/>
          </p:nvPr>
        </p:nvSpPr>
        <p:spPr>
          <a:xfrm>
            <a:off x="431800" y="1582738"/>
            <a:ext cx="3975100" cy="1744662"/>
          </a:xfrm>
        </p:spPr>
        <p:txBody>
          <a:bodyPr anchor="b"/>
          <a:lstStyle>
            <a:lvl1pPr marL="0" indent="0">
              <a:buNone/>
              <a:defRPr sz="3200">
                <a:solidFill>
                  <a:schemeClr val="tx1">
                    <a:lumMod val="75000"/>
                    <a:lumOff val="25000"/>
                  </a:schemeClr>
                </a:solidFill>
              </a:defRPr>
            </a:lvl1pPr>
          </a:lstStyle>
          <a:p>
            <a:pPr lvl="0"/>
            <a:r>
              <a:rPr lang="en-US" noProof="0"/>
              <a:t>Click to edit Master text styles</a:t>
            </a:r>
          </a:p>
        </p:txBody>
      </p:sp>
      <p:sp>
        <p:nvSpPr>
          <p:cNvPr id="11" name="Picture Placeholder 10"/>
          <p:cNvSpPr>
            <a:spLocks noGrp="1"/>
          </p:cNvSpPr>
          <p:nvPr>
            <p:ph type="pic" sz="quarter" idx="13"/>
          </p:nvPr>
        </p:nvSpPr>
        <p:spPr>
          <a:xfrm>
            <a:off x="5217319" y="1450975"/>
            <a:ext cx="6974680" cy="393541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7" name="Footer Placeholder 6">
            <a:extLst>
              <a:ext uri="{FF2B5EF4-FFF2-40B4-BE49-F238E27FC236}">
                <a16:creationId xmlns:a16="http://schemas.microsoft.com/office/drawing/2014/main" id="{460A982F-DF85-4FAA-B68E-02171571C2E2}"/>
              </a:ext>
            </a:extLst>
          </p:cNvPr>
          <p:cNvSpPr>
            <a:spLocks noGrp="1"/>
          </p:cNvSpPr>
          <p:nvPr>
            <p:ph type="ftr" sz="quarter" idx="14"/>
          </p:nvPr>
        </p:nvSpPr>
        <p:spPr/>
        <p:txBody>
          <a:bodyPr/>
          <a:lstStyle>
            <a:lvl1pPr>
              <a:defRPr/>
            </a:lvl1pPr>
          </a:lstStyle>
          <a:p>
            <a:pPr>
              <a:defRPr/>
            </a:pPr>
            <a:r>
              <a:rPr lang="en-US"/>
              <a:t>Add a footer</a:t>
            </a:r>
          </a:p>
        </p:txBody>
      </p:sp>
      <p:sp>
        <p:nvSpPr>
          <p:cNvPr id="8" name="Slide Number Placeholder 7">
            <a:extLst>
              <a:ext uri="{FF2B5EF4-FFF2-40B4-BE49-F238E27FC236}">
                <a16:creationId xmlns:a16="http://schemas.microsoft.com/office/drawing/2014/main" id="{8267858B-C86D-4741-AD60-FD719CABD89B}"/>
              </a:ext>
            </a:extLst>
          </p:cNvPr>
          <p:cNvSpPr>
            <a:spLocks noGrp="1"/>
          </p:cNvSpPr>
          <p:nvPr>
            <p:ph type="sldNum" sz="quarter" idx="15"/>
          </p:nvPr>
        </p:nvSpPr>
        <p:spPr/>
        <p:txBody>
          <a:bodyPr/>
          <a:lstStyle>
            <a:lvl1pPr>
              <a:defRPr/>
            </a:lvl1pPr>
          </a:lstStyle>
          <a:p>
            <a:pPr>
              <a:defRPr/>
            </a:pPr>
            <a:fld id="{CF836FCF-F724-4AD5-9232-2A6FF60955C5}" type="slidenum">
              <a:rPr lang="en-US"/>
              <a:pPr>
                <a:defRPr/>
              </a:pPr>
              <a:t>‹#›</a:t>
            </a:fld>
            <a:endParaRPr lang="en-US" dirty="0"/>
          </a:p>
        </p:txBody>
      </p:sp>
    </p:spTree>
    <p:extLst>
      <p:ext uri="{BB962C8B-B14F-4D97-AF65-F5344CB8AC3E}">
        <p14:creationId xmlns:p14="http://schemas.microsoft.com/office/powerpoint/2010/main" val="312035009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Sections">
    <p:spTree>
      <p:nvGrpSpPr>
        <p:cNvPr id="1" name=""/>
        <p:cNvGrpSpPr/>
        <p:nvPr/>
      </p:nvGrpSpPr>
      <p:grpSpPr>
        <a:xfrm>
          <a:off x="0" y="0"/>
          <a:ext cx="0" cy="0"/>
          <a:chOff x="0" y="0"/>
          <a:chExt cx="0" cy="0"/>
        </a:xfrm>
      </p:grpSpPr>
      <p:sp>
        <p:nvSpPr>
          <p:cNvPr id="2" name="Title 1"/>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p:cNvSpPr>
            <a:spLocks noGrp="1"/>
          </p:cNvSpPr>
          <p:nvPr>
            <p:ph sz="half" idx="1"/>
          </p:nvPr>
        </p:nvSpPr>
        <p:spPr>
          <a:xfrm>
            <a:off x="432000" y="1008000"/>
            <a:ext cx="11340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Click to edit Master text styles</a:t>
            </a:r>
          </a:p>
        </p:txBody>
      </p:sp>
      <p:sp>
        <p:nvSpPr>
          <p:cNvPr id="4" name="Content Placeholder 3"/>
          <p:cNvSpPr>
            <a:spLocks noGrp="1"/>
          </p:cNvSpPr>
          <p:nvPr>
            <p:ph sz="half" idx="2"/>
          </p:nvPr>
        </p:nvSpPr>
        <p:spPr>
          <a:xfrm>
            <a:off x="2231749"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Click to edit Master text styles</a:t>
            </a:r>
          </a:p>
        </p:txBody>
      </p:sp>
      <p:sp>
        <p:nvSpPr>
          <p:cNvPr id="6" name="Text Placeholder 5"/>
          <p:cNvSpPr>
            <a:spLocks noGrp="1"/>
          </p:cNvSpPr>
          <p:nvPr>
            <p:ph type="body" sz="quarter" idx="12"/>
          </p:nvPr>
        </p:nvSpPr>
        <p:spPr>
          <a:xfrm>
            <a:off x="5111498"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Click to edit Master text styles</a:t>
            </a:r>
          </a:p>
        </p:txBody>
      </p:sp>
      <p:sp>
        <p:nvSpPr>
          <p:cNvPr id="10" name="Text Placeholder 9"/>
          <p:cNvSpPr>
            <a:spLocks noGrp="1"/>
          </p:cNvSpPr>
          <p:nvPr>
            <p:ph type="body" sz="quarter" idx="13"/>
          </p:nvPr>
        </p:nvSpPr>
        <p:spPr>
          <a:xfrm>
            <a:off x="7991247"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Click to edit Master text styles</a:t>
            </a:r>
          </a:p>
        </p:txBody>
      </p:sp>
      <p:sp>
        <p:nvSpPr>
          <p:cNvPr id="12" name="Text Placeholder 11"/>
          <p:cNvSpPr>
            <a:spLocks noGrp="1"/>
          </p:cNvSpPr>
          <p:nvPr>
            <p:ph type="body" sz="quarter" idx="14"/>
          </p:nvPr>
        </p:nvSpPr>
        <p:spPr>
          <a:xfrm>
            <a:off x="2231749"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Click to edit Master text styles</a:t>
            </a:r>
          </a:p>
        </p:txBody>
      </p:sp>
      <p:sp>
        <p:nvSpPr>
          <p:cNvPr id="14" name="Text Placeholder 13"/>
          <p:cNvSpPr>
            <a:spLocks noGrp="1"/>
          </p:cNvSpPr>
          <p:nvPr>
            <p:ph type="body" sz="quarter" idx="15"/>
          </p:nvPr>
        </p:nvSpPr>
        <p:spPr>
          <a:xfrm>
            <a:off x="5111498"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Click to edit Master text styles</a:t>
            </a:r>
          </a:p>
        </p:txBody>
      </p:sp>
      <p:sp>
        <p:nvSpPr>
          <p:cNvPr id="16" name="Text Placeholder 15"/>
          <p:cNvSpPr>
            <a:spLocks noGrp="1"/>
          </p:cNvSpPr>
          <p:nvPr>
            <p:ph type="body" sz="quarter" idx="16"/>
          </p:nvPr>
        </p:nvSpPr>
        <p:spPr>
          <a:xfrm>
            <a:off x="7991247"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Click to edit Master text styles</a:t>
            </a:r>
          </a:p>
        </p:txBody>
      </p:sp>
      <p:sp>
        <p:nvSpPr>
          <p:cNvPr id="11" name="Slide Number Placeholder 5">
            <a:extLst>
              <a:ext uri="{FF2B5EF4-FFF2-40B4-BE49-F238E27FC236}">
                <a16:creationId xmlns:a16="http://schemas.microsoft.com/office/drawing/2014/main" id="{572712E3-F79A-48B1-B521-854FC5975CFD}"/>
              </a:ext>
            </a:extLst>
          </p:cNvPr>
          <p:cNvSpPr>
            <a:spLocks noGrp="1"/>
          </p:cNvSpPr>
          <p:nvPr>
            <p:ph type="sldNum" sz="quarter" idx="17"/>
          </p:nvPr>
        </p:nvSpPr>
        <p:spPr>
          <a:ln/>
        </p:spPr>
        <p:txBody>
          <a:bodyPr/>
          <a:lstStyle>
            <a:lvl1pPr>
              <a:defRPr/>
            </a:lvl1pPr>
          </a:lstStyle>
          <a:p>
            <a:pPr>
              <a:defRPr/>
            </a:pPr>
            <a:fld id="{D658A85A-6371-4BDF-93D4-C1D0B17CB170}" type="slidenum">
              <a:rPr lang="en-US"/>
              <a:pPr>
                <a:defRPr/>
              </a:pPr>
              <a:t>‹#›</a:t>
            </a:fld>
            <a:endParaRPr lang="en-US" dirty="0"/>
          </a:p>
        </p:txBody>
      </p:sp>
      <p:sp>
        <p:nvSpPr>
          <p:cNvPr id="13" name="Footer Placeholder 6">
            <a:extLst>
              <a:ext uri="{FF2B5EF4-FFF2-40B4-BE49-F238E27FC236}">
                <a16:creationId xmlns:a16="http://schemas.microsoft.com/office/drawing/2014/main" id="{BFB6B586-D4DC-452B-B28A-1E684C54AC55}"/>
              </a:ext>
            </a:extLst>
          </p:cNvPr>
          <p:cNvSpPr>
            <a:spLocks noGrp="1"/>
          </p:cNvSpPr>
          <p:nvPr>
            <p:ph type="ftr" sz="quarter" idx="18"/>
          </p:nvPr>
        </p:nvSpPr>
        <p:spPr/>
        <p:txBody>
          <a:bodyPr/>
          <a:lstStyle>
            <a:lvl1pPr>
              <a:defRPr/>
            </a:lvl1pPr>
          </a:lstStyle>
          <a:p>
            <a:pPr>
              <a:defRPr/>
            </a:pPr>
            <a:r>
              <a:rPr lang="en-US"/>
              <a:t>Add a footer</a:t>
            </a:r>
          </a:p>
        </p:txBody>
      </p:sp>
    </p:spTree>
    <p:extLst>
      <p:ext uri="{BB962C8B-B14F-4D97-AF65-F5344CB8AC3E}">
        <p14:creationId xmlns:p14="http://schemas.microsoft.com/office/powerpoint/2010/main" val="1964223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2F7A340-C9A4-4CB5-A388-5FC9D2A57A1F}"/>
              </a:ext>
            </a:extLst>
          </p:cNvPr>
          <p:cNvSpPr/>
          <p:nvPr userDrawn="1"/>
        </p:nvSpPr>
        <p:spPr>
          <a:xfrm>
            <a:off x="0" y="6365875"/>
            <a:ext cx="12192000" cy="420688"/>
          </a:xfrm>
          <a:prstGeom prst="rect">
            <a:avLst/>
          </a:prstGeom>
          <a:gradFill>
            <a:gsLst>
              <a:gs pos="53000">
                <a:schemeClr val="bg1">
                  <a:lumMod val="95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Placeholder 1">
            <a:extLst>
              <a:ext uri="{FF2B5EF4-FFF2-40B4-BE49-F238E27FC236}">
                <a16:creationId xmlns:a16="http://schemas.microsoft.com/office/drawing/2014/main" id="{F3EC2EAE-76EC-406D-AB3F-D57BC47D609B}"/>
              </a:ext>
            </a:extLst>
          </p:cNvPr>
          <p:cNvSpPr>
            <a:spLocks noGrp="1"/>
          </p:cNvSpPr>
          <p:nvPr>
            <p:ph type="title"/>
          </p:nvPr>
        </p:nvSpPr>
        <p:spPr>
          <a:xfrm>
            <a:off x="431800" y="431800"/>
            <a:ext cx="11339513" cy="431800"/>
          </a:xfrm>
          <a:prstGeom prst="rect">
            <a:avLst/>
          </a:prstGeom>
        </p:spPr>
        <p:txBody>
          <a:bodyPr vert="horz" lIns="0" tIns="0" rIns="0" bIns="0" rtlCol="0" anchor="t">
            <a:noAutofit/>
          </a:bodyPr>
          <a:lstStyle/>
          <a:p>
            <a:r>
              <a:rPr lang="en-US" noProof="0"/>
              <a:t>Click to edit Master title style</a:t>
            </a:r>
          </a:p>
        </p:txBody>
      </p:sp>
      <p:sp>
        <p:nvSpPr>
          <p:cNvPr id="1028" name="Text Placeholder 2">
            <a:extLst>
              <a:ext uri="{FF2B5EF4-FFF2-40B4-BE49-F238E27FC236}">
                <a16:creationId xmlns:a16="http://schemas.microsoft.com/office/drawing/2014/main" id="{76206DB7-FD82-4732-BCC8-3DDAE691A9AD}"/>
              </a:ext>
            </a:extLst>
          </p:cNvPr>
          <p:cNvSpPr>
            <a:spLocks noGrp="1" noChangeArrowheads="1"/>
          </p:cNvSpPr>
          <p:nvPr>
            <p:ph type="body" idx="1"/>
          </p:nvPr>
        </p:nvSpPr>
        <p:spPr bwMode="auto">
          <a:xfrm>
            <a:off x="431800" y="1728788"/>
            <a:ext cx="11339513"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A07DACB5-2335-4BA5-B9C1-F976C8888E7C}"/>
              </a:ext>
            </a:extLst>
          </p:cNvPr>
          <p:cNvSpPr>
            <a:spLocks noGrp="1"/>
          </p:cNvSpPr>
          <p:nvPr>
            <p:ph type="sldNum" sz="quarter" idx="4"/>
          </p:nvPr>
        </p:nvSpPr>
        <p:spPr>
          <a:xfrm>
            <a:off x="11771313" y="6365875"/>
            <a:ext cx="420687" cy="420688"/>
          </a:xfrm>
          <a:prstGeom prst="rect">
            <a:avLst/>
          </a:prstGeom>
          <a:solidFill>
            <a:schemeClr val="bg1">
              <a:lumMod val="95000"/>
            </a:schemeClr>
          </a:solidFill>
          <a:ln w="6350">
            <a:noFill/>
          </a:ln>
        </p:spPr>
        <p:txBody>
          <a:bodyPr vert="horz" lIns="0" tIns="0" rIns="0" bIns="0" rtlCol="0" anchor="ctr"/>
          <a:lstStyle>
            <a:lvl1pPr algn="ctr" eaLnBrk="1" fontAlgn="auto" hangingPunct="1">
              <a:spcBef>
                <a:spcPts val="0"/>
              </a:spcBef>
              <a:spcAft>
                <a:spcPts val="0"/>
              </a:spcAft>
              <a:defRPr sz="1200" b="0" i="0" smtClean="0">
                <a:solidFill>
                  <a:schemeClr val="tx1">
                    <a:lumMod val="65000"/>
                    <a:lumOff val="35000"/>
                  </a:schemeClr>
                </a:solidFill>
                <a:latin typeface="+mn-lt"/>
              </a:defRPr>
            </a:lvl1pPr>
          </a:lstStyle>
          <a:p>
            <a:pPr>
              <a:defRPr/>
            </a:pPr>
            <a:fld id="{645A070E-8D45-41B5-AF11-2DE0699ABCA8}" type="slidenum">
              <a:rPr lang="en-US"/>
              <a:pPr>
                <a:defRPr/>
              </a:pPr>
              <a:t>‹#›</a:t>
            </a:fld>
            <a:endParaRPr lang="en-US" dirty="0"/>
          </a:p>
        </p:txBody>
      </p:sp>
      <p:sp>
        <p:nvSpPr>
          <p:cNvPr id="7" name="Footer Placeholder 6">
            <a:extLst>
              <a:ext uri="{FF2B5EF4-FFF2-40B4-BE49-F238E27FC236}">
                <a16:creationId xmlns:a16="http://schemas.microsoft.com/office/drawing/2014/main" id="{B1535C64-803B-4701-B2A0-ED0E02B0A285}"/>
              </a:ext>
            </a:extLst>
          </p:cNvPr>
          <p:cNvSpPr>
            <a:spLocks noGrp="1"/>
          </p:cNvSpPr>
          <p:nvPr>
            <p:ph type="ftr" sz="quarter" idx="3"/>
          </p:nvPr>
        </p:nvSpPr>
        <p:spPr>
          <a:xfrm>
            <a:off x="431800" y="6365875"/>
            <a:ext cx="5472113" cy="411163"/>
          </a:xfrm>
          <a:prstGeom prst="rect">
            <a:avLst/>
          </a:prstGeom>
        </p:spPr>
        <p:txBody>
          <a:bodyPr vert="horz" lIns="0" tIns="0" rIns="0" bIns="0" rtlCol="0" anchor="ctr"/>
          <a:lstStyle>
            <a:lvl1pPr algn="l" eaLnBrk="1" fontAlgn="auto" hangingPunct="1">
              <a:spcBef>
                <a:spcPts val="0"/>
              </a:spcBef>
              <a:spcAft>
                <a:spcPts val="0"/>
              </a:spcAft>
              <a:defRPr sz="1200" dirty="0">
                <a:solidFill>
                  <a:schemeClr val="tx1">
                    <a:lumMod val="75000"/>
                    <a:lumOff val="25000"/>
                  </a:schemeClr>
                </a:solidFill>
                <a:latin typeface="+mn-lt"/>
              </a:defRPr>
            </a:lvl1pPr>
          </a:lstStyle>
          <a:p>
            <a:pPr>
              <a:defRPr/>
            </a:pPr>
            <a:r>
              <a:rPr lang="en-US"/>
              <a:t>Add a footer</a:t>
            </a:r>
          </a:p>
        </p:txBody>
      </p:sp>
      <p:sp>
        <p:nvSpPr>
          <p:cNvPr id="8" name="Rectangle 7">
            <a:extLst>
              <a:ext uri="{FF2B5EF4-FFF2-40B4-BE49-F238E27FC236}">
                <a16:creationId xmlns:a16="http://schemas.microsoft.com/office/drawing/2014/main" id="{AB8F9DB8-55EC-48B7-AA72-C8DD80216D95}"/>
              </a:ext>
            </a:extLst>
          </p:cNvPr>
          <p:cNvSpPr/>
          <p:nvPr userDrawn="1"/>
        </p:nvSpPr>
        <p:spPr>
          <a:xfrm>
            <a:off x="0" y="6786563"/>
            <a:ext cx="11771313"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a:extLst>
              <a:ext uri="{FF2B5EF4-FFF2-40B4-BE49-F238E27FC236}">
                <a16:creationId xmlns:a16="http://schemas.microsoft.com/office/drawing/2014/main" id="{7574185D-65C9-4689-919C-39C135F09905}"/>
              </a:ext>
            </a:extLst>
          </p:cNvPr>
          <p:cNvSpPr/>
          <p:nvPr userDrawn="1"/>
        </p:nvSpPr>
        <p:spPr>
          <a:xfrm>
            <a:off x="11771313" y="6786563"/>
            <a:ext cx="420687"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697" r:id="rId5"/>
    <p:sldLayoutId id="2147483714" r:id="rId6"/>
    <p:sldLayoutId id="2147483715" r:id="rId7"/>
    <p:sldLayoutId id="2147483716" r:id="rId8"/>
    <p:sldLayoutId id="2147483698" r:id="rId9"/>
    <p:sldLayoutId id="2147483699" r:id="rId10"/>
    <p:sldLayoutId id="2147483700" r:id="rId11"/>
    <p:sldLayoutId id="2147483717" r:id="rId12"/>
    <p:sldLayoutId id="2147483701" r:id="rId13"/>
    <p:sldLayoutId id="2147483702" r:id="rId14"/>
    <p:sldLayoutId id="2147483718" r:id="rId15"/>
    <p:sldLayoutId id="2147483703" r:id="rId16"/>
    <p:sldLayoutId id="2147483719" r:id="rId17"/>
    <p:sldLayoutId id="2147483704" r:id="rId18"/>
    <p:sldLayoutId id="2147483705" r:id="rId19"/>
    <p:sldLayoutId id="2147483706" r:id="rId20"/>
    <p:sldLayoutId id="2147483707" r:id="rId21"/>
    <p:sldLayoutId id="2147483708" r:id="rId22"/>
    <p:sldLayoutId id="2147483720" r:id="rId23"/>
    <p:sldLayoutId id="2147483721" r:id="rId24"/>
    <p:sldLayoutId id="2147483709" r:id="rId25"/>
    <p:sldLayoutId id="2147483722" r:id="rId26"/>
    <p:sldLayoutId id="2147483723" r:id="rId27"/>
    <p:sldLayoutId id="2147483724" r:id="rId28"/>
    <p:sldLayoutId id="2147483725" r:id="rId29"/>
  </p:sldLayoutIdLst>
  <p:hf hdr="0" ftr="0" dt="0"/>
  <p:txStyles>
    <p:titleStyle>
      <a:lvl1pPr algn="l" rtl="0" fontAlgn="base">
        <a:lnSpc>
          <a:spcPct val="90000"/>
        </a:lnSpc>
        <a:spcBef>
          <a:spcPct val="0"/>
        </a:spcBef>
        <a:spcAft>
          <a:spcPct val="0"/>
        </a:spcAft>
        <a:defRPr sz="3200" kern="1200" spc="-150">
          <a:solidFill>
            <a:srgbClr val="404040"/>
          </a:solidFill>
          <a:latin typeface="+mj-lt"/>
          <a:ea typeface="+mj-ea"/>
          <a:cs typeface="+mj-cs"/>
        </a:defRPr>
      </a:lvl1pPr>
      <a:lvl2pPr algn="l" rtl="0" fontAlgn="base">
        <a:lnSpc>
          <a:spcPct val="90000"/>
        </a:lnSpc>
        <a:spcBef>
          <a:spcPct val="0"/>
        </a:spcBef>
        <a:spcAft>
          <a:spcPct val="0"/>
        </a:spcAft>
        <a:defRPr sz="3200">
          <a:solidFill>
            <a:srgbClr val="404040"/>
          </a:solidFill>
          <a:latin typeface="Arial Black" panose="020B0A04020102020204" pitchFamily="34" charset="0"/>
        </a:defRPr>
      </a:lvl2pPr>
      <a:lvl3pPr algn="l" rtl="0" fontAlgn="base">
        <a:lnSpc>
          <a:spcPct val="90000"/>
        </a:lnSpc>
        <a:spcBef>
          <a:spcPct val="0"/>
        </a:spcBef>
        <a:spcAft>
          <a:spcPct val="0"/>
        </a:spcAft>
        <a:defRPr sz="3200">
          <a:solidFill>
            <a:srgbClr val="404040"/>
          </a:solidFill>
          <a:latin typeface="Arial Black" panose="020B0A04020102020204" pitchFamily="34" charset="0"/>
        </a:defRPr>
      </a:lvl3pPr>
      <a:lvl4pPr algn="l" rtl="0" fontAlgn="base">
        <a:lnSpc>
          <a:spcPct val="90000"/>
        </a:lnSpc>
        <a:spcBef>
          <a:spcPct val="0"/>
        </a:spcBef>
        <a:spcAft>
          <a:spcPct val="0"/>
        </a:spcAft>
        <a:defRPr sz="3200">
          <a:solidFill>
            <a:srgbClr val="404040"/>
          </a:solidFill>
          <a:latin typeface="Arial Black" panose="020B0A04020102020204" pitchFamily="34" charset="0"/>
        </a:defRPr>
      </a:lvl4pPr>
      <a:lvl5pPr algn="l" rtl="0" fontAlgn="base">
        <a:lnSpc>
          <a:spcPct val="90000"/>
        </a:lnSpc>
        <a:spcBef>
          <a:spcPct val="0"/>
        </a:spcBef>
        <a:spcAft>
          <a:spcPct val="0"/>
        </a:spcAft>
        <a:defRPr sz="3200">
          <a:solidFill>
            <a:srgbClr val="404040"/>
          </a:solidFill>
          <a:latin typeface="Arial Black" panose="020B0A04020102020204" pitchFamily="34" charset="0"/>
        </a:defRPr>
      </a:lvl5pPr>
      <a:lvl6pPr marL="457200" algn="l" rtl="0" fontAlgn="base">
        <a:lnSpc>
          <a:spcPct val="90000"/>
        </a:lnSpc>
        <a:spcBef>
          <a:spcPct val="0"/>
        </a:spcBef>
        <a:spcAft>
          <a:spcPct val="0"/>
        </a:spcAft>
        <a:defRPr sz="3200">
          <a:solidFill>
            <a:srgbClr val="404040"/>
          </a:solidFill>
          <a:latin typeface="Arial Black" panose="020B0A04020102020204" pitchFamily="34" charset="0"/>
        </a:defRPr>
      </a:lvl6pPr>
      <a:lvl7pPr marL="914400" algn="l" rtl="0" fontAlgn="base">
        <a:lnSpc>
          <a:spcPct val="90000"/>
        </a:lnSpc>
        <a:spcBef>
          <a:spcPct val="0"/>
        </a:spcBef>
        <a:spcAft>
          <a:spcPct val="0"/>
        </a:spcAft>
        <a:defRPr sz="3200">
          <a:solidFill>
            <a:srgbClr val="404040"/>
          </a:solidFill>
          <a:latin typeface="Arial Black" panose="020B0A04020102020204" pitchFamily="34" charset="0"/>
        </a:defRPr>
      </a:lvl7pPr>
      <a:lvl8pPr marL="1371600" algn="l" rtl="0" fontAlgn="base">
        <a:lnSpc>
          <a:spcPct val="90000"/>
        </a:lnSpc>
        <a:spcBef>
          <a:spcPct val="0"/>
        </a:spcBef>
        <a:spcAft>
          <a:spcPct val="0"/>
        </a:spcAft>
        <a:defRPr sz="3200">
          <a:solidFill>
            <a:srgbClr val="404040"/>
          </a:solidFill>
          <a:latin typeface="Arial Black" panose="020B0A04020102020204" pitchFamily="34" charset="0"/>
        </a:defRPr>
      </a:lvl8pPr>
      <a:lvl9pPr marL="1828800" algn="l" rtl="0" fontAlgn="base">
        <a:lnSpc>
          <a:spcPct val="90000"/>
        </a:lnSpc>
        <a:spcBef>
          <a:spcPct val="0"/>
        </a:spcBef>
        <a:spcAft>
          <a:spcPct val="0"/>
        </a:spcAft>
        <a:defRPr sz="3200">
          <a:solidFill>
            <a:srgbClr val="404040"/>
          </a:solidFill>
          <a:latin typeface="Arial Black" panose="020B0A04020102020204" pitchFamily="34" charset="0"/>
        </a:defRPr>
      </a:lvl9pPr>
    </p:titleStyle>
    <p:bodyStyle>
      <a:lvl1pPr marL="266700" indent="-266700" algn="l" rtl="0" fontAlgn="base">
        <a:spcBef>
          <a:spcPts val="1000"/>
        </a:spcBef>
        <a:spcAft>
          <a:spcPts val="500"/>
        </a:spcAft>
        <a:buClr>
          <a:schemeClr val="accent1"/>
        </a:buClr>
        <a:buFont typeface="Arial" panose="020B0604020202020204" pitchFamily="34" charset="0"/>
        <a:buChar char="○"/>
        <a:defRPr kern="1200">
          <a:solidFill>
            <a:schemeClr val="tx2"/>
          </a:solidFill>
          <a:latin typeface="+mn-lt"/>
          <a:ea typeface="+mn-ea"/>
          <a:cs typeface="+mn-cs"/>
        </a:defRPr>
      </a:lvl1pPr>
      <a:lvl2pPr marL="542925" indent="-276225" algn="l" rtl="0" fontAlgn="base">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rtl="0" fontAlgn="base">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rtl="0" fontAlgn="base">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rtl="0" fontAlgn="base">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35.jpg"/><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5.png"/><Relationship Id="rId3" Type="http://schemas.openxmlformats.org/officeDocument/2006/relationships/image" Target="../media/image36.jpeg"/><Relationship Id="rId7" Type="http://schemas.openxmlformats.org/officeDocument/2006/relationships/image" Target="../media/image40.svg"/><Relationship Id="rId12" Type="http://schemas.openxmlformats.org/officeDocument/2006/relationships/image" Target="../media/image44.svg"/><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8.svg"/><Relationship Id="rId10" Type="http://schemas.openxmlformats.org/officeDocument/2006/relationships/hyperlink" Target="mailto:brian@benutech.com" TargetMode="External"/><Relationship Id="rId4" Type="http://schemas.openxmlformats.org/officeDocument/2006/relationships/image" Target="../media/image37.png"/><Relationship Id="rId9" Type="http://schemas.openxmlformats.org/officeDocument/2006/relationships/image" Target="../media/image42.sv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picture containing text&#10;&#10;Description automatically generated">
            <a:extLst>
              <a:ext uri="{FF2B5EF4-FFF2-40B4-BE49-F238E27FC236}">
                <a16:creationId xmlns:a16="http://schemas.microsoft.com/office/drawing/2014/main" id="{7E2ACBA8-D47A-4B53-BEBE-FE9C97EF5618}"/>
              </a:ext>
            </a:extLst>
          </p:cNvPr>
          <p:cNvPicPr>
            <a:picLocks noGrp="1" noChangeAspect="1"/>
          </p:cNvPicPr>
          <p:nvPr>
            <p:ph type="pic" sz="quarter" idx="10"/>
          </p:nvPr>
        </p:nvPicPr>
        <p:blipFill>
          <a:blip r:embed="rId3"/>
          <a:srcRect t="860" b="860"/>
          <a:stretch>
            <a:fillRect/>
          </a:stretch>
        </p:blipFill>
        <p:spPr/>
      </p:pic>
      <p:sp>
        <p:nvSpPr>
          <p:cNvPr id="28" name="Rectangle 27">
            <a:extLst>
              <a:ext uri="{FF2B5EF4-FFF2-40B4-BE49-F238E27FC236}">
                <a16:creationId xmlns:a16="http://schemas.microsoft.com/office/drawing/2014/main" id="{28DA4D33-4310-4ACD-ACAB-D0318F9BD556}"/>
              </a:ext>
            </a:extLst>
          </p:cNvPr>
          <p:cNvSpPr/>
          <p:nvPr/>
        </p:nvSpPr>
        <p:spPr>
          <a:xfrm>
            <a:off x="6335713" y="-671513"/>
            <a:ext cx="3979862" cy="812800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a:extLst>
              <a:ext uri="{FF2B5EF4-FFF2-40B4-BE49-F238E27FC236}">
                <a16:creationId xmlns:a16="http://schemas.microsoft.com/office/drawing/2014/main" id="{0B5CB004-00A7-4AA8-B63D-F847F06EA256}"/>
              </a:ext>
            </a:extLst>
          </p:cNvPr>
          <p:cNvSpPr>
            <a:spLocks noGrp="1"/>
          </p:cNvSpPr>
          <p:nvPr>
            <p:ph type="ctrTitle"/>
          </p:nvPr>
        </p:nvSpPr>
        <p:spPr bwMode="gray">
          <a:xfrm>
            <a:off x="6540500" y="3254375"/>
            <a:ext cx="3571875" cy="1509713"/>
          </a:xfrm>
        </p:spPr>
        <p:txBody>
          <a:bodyPr/>
          <a:lstStyle/>
          <a:p>
            <a:pPr fontAlgn="auto">
              <a:spcAft>
                <a:spcPts val="0"/>
              </a:spcAft>
              <a:defRPr/>
            </a:pPr>
            <a:r>
              <a:rPr lang="en-US" dirty="0"/>
              <a:t>Right Place + Right Timing = Market Share</a:t>
            </a:r>
          </a:p>
        </p:txBody>
      </p:sp>
      <p:cxnSp>
        <p:nvCxnSpPr>
          <p:cNvPr id="16" name="Straight Connector 15">
            <a:extLst>
              <a:ext uri="{FF2B5EF4-FFF2-40B4-BE49-F238E27FC236}">
                <a16:creationId xmlns:a16="http://schemas.microsoft.com/office/drawing/2014/main" id="{EA73FDF0-F219-4A49-A6C7-60A129BA4F37}"/>
              </a:ext>
            </a:extLst>
          </p:cNvPr>
          <p:cNvCxnSpPr>
            <a:cxnSpLocks/>
          </p:cNvCxnSpPr>
          <p:nvPr/>
        </p:nvCxnSpPr>
        <p:spPr>
          <a:xfrm>
            <a:off x="6539896" y="4879975"/>
            <a:ext cx="3571782"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20486" name="Subtitle 2">
            <a:extLst>
              <a:ext uri="{FF2B5EF4-FFF2-40B4-BE49-F238E27FC236}">
                <a16:creationId xmlns:a16="http://schemas.microsoft.com/office/drawing/2014/main" id="{63939FCA-BFD4-4B8E-AAE5-EFC64A578F66}"/>
              </a:ext>
            </a:extLst>
          </p:cNvPr>
          <p:cNvSpPr>
            <a:spLocks noGrp="1" noChangeArrowheads="1"/>
          </p:cNvSpPr>
          <p:nvPr>
            <p:ph type="subTitle" idx="1"/>
          </p:nvPr>
        </p:nvSpPr>
        <p:spPr bwMode="gray">
          <a:xfrm>
            <a:off x="6540500" y="4962525"/>
            <a:ext cx="3571875" cy="1219200"/>
          </a:xfrm>
        </p:spPr>
        <p:txBody>
          <a:bodyPr/>
          <a:lstStyle/>
          <a:p>
            <a:r>
              <a:rPr lang="en-US" altLang="en-US"/>
              <a:t>Using Data to be in the Right Place, at the Right Time.</a:t>
            </a:r>
          </a:p>
          <a:p>
            <a:r>
              <a:rPr lang="en-US" altLang="en-US" sz="3200"/>
              <a:t>Title Toolbox, </a:t>
            </a:r>
            <a:r>
              <a:rPr lang="en-US" altLang="en-US" sz="900"/>
              <a:t>by Benutech, Inc.</a:t>
            </a:r>
            <a:endParaRPr lang="en-US" altLang="en-US" sz="3600"/>
          </a:p>
        </p:txBody>
      </p:sp>
      <p:pic>
        <p:nvPicPr>
          <p:cNvPr id="20487" name="Picture 12">
            <a:extLst>
              <a:ext uri="{FF2B5EF4-FFF2-40B4-BE49-F238E27FC236}">
                <a16:creationId xmlns:a16="http://schemas.microsoft.com/office/drawing/2014/main" id="{3B51FFA9-08DF-48C0-8518-69B36487C4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6540500" y="358274"/>
            <a:ext cx="1274763" cy="1232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87881-6E04-4E07-9D91-76F5B06B6E1F}"/>
              </a:ext>
            </a:extLst>
          </p:cNvPr>
          <p:cNvSpPr>
            <a:spLocks noGrp="1"/>
          </p:cNvSpPr>
          <p:nvPr>
            <p:ph type="title"/>
          </p:nvPr>
        </p:nvSpPr>
        <p:spPr>
          <a:xfrm>
            <a:off x="431800" y="358775"/>
            <a:ext cx="11339513" cy="431800"/>
          </a:xfrm>
        </p:spPr>
        <p:txBody>
          <a:bodyPr/>
          <a:lstStyle/>
          <a:p>
            <a:pPr fontAlgn="auto">
              <a:spcAft>
                <a:spcPts val="0"/>
              </a:spcAft>
              <a:defRPr/>
            </a:pPr>
            <a:r>
              <a:rPr lang="en-US" dirty="0">
                <a:solidFill>
                  <a:schemeClr val="tx1">
                    <a:lumMod val="75000"/>
                    <a:lumOff val="25000"/>
                  </a:schemeClr>
                </a:solidFill>
              </a:rPr>
              <a:t>Contact Information Search</a:t>
            </a:r>
          </a:p>
        </p:txBody>
      </p:sp>
      <p:sp>
        <p:nvSpPr>
          <p:cNvPr id="3" name="Content Placeholder 2">
            <a:extLst>
              <a:ext uri="{FF2B5EF4-FFF2-40B4-BE49-F238E27FC236}">
                <a16:creationId xmlns:a16="http://schemas.microsoft.com/office/drawing/2014/main" id="{D1DF6255-8958-4B92-A18D-B103B31C230A}"/>
              </a:ext>
            </a:extLst>
          </p:cNvPr>
          <p:cNvSpPr>
            <a:spLocks noGrp="1"/>
          </p:cNvSpPr>
          <p:nvPr>
            <p:ph idx="1"/>
          </p:nvPr>
        </p:nvSpPr>
        <p:spPr>
          <a:xfrm>
            <a:off x="431800" y="1165225"/>
            <a:ext cx="3975100" cy="4614863"/>
          </a:xfrm>
        </p:spPr>
        <p:txBody>
          <a:bodyPr rtlCol="0">
            <a:noAutofit/>
          </a:bodyPr>
          <a:lstStyle/>
          <a:p>
            <a:pPr marL="0" indent="0" fontAlgn="auto">
              <a:buFont typeface="Arial" panose="020B0604020202020204" pitchFamily="34" charset="0"/>
              <a:buNone/>
              <a:defRPr/>
            </a:pPr>
            <a:r>
              <a:rPr lang="en-US" sz="1200" dirty="0">
                <a:solidFill>
                  <a:srgbClr val="404040"/>
                </a:solidFill>
                <a:ea typeface="Tahoma" panose="020B0604030504040204" pitchFamily="34" charset="0"/>
                <a:cs typeface="Tahoma" panose="020B0604030504040204" pitchFamily="34" charset="0"/>
              </a:rPr>
              <a:t>Title Toolbox is a revolutionary platform that enhances the delivery of property data and property reports to help the subscribing Title Company successfully grow and retain their business and clientele. With Title Toolbox, users have instant access to all of property information, property details, property reports, and tools. </a:t>
            </a:r>
          </a:p>
          <a:p>
            <a:pPr marL="0" indent="0" fontAlgn="auto">
              <a:buFont typeface="Arial" panose="020B0604020202020204" pitchFamily="34" charset="0"/>
              <a:buNone/>
              <a:defRPr/>
            </a:pPr>
            <a:r>
              <a:rPr lang="en-US" sz="1200" dirty="0">
                <a:solidFill>
                  <a:srgbClr val="404040"/>
                </a:solidFill>
                <a:ea typeface="Tahoma" panose="020B0604030504040204" pitchFamily="34" charset="0"/>
                <a:cs typeface="Tahoma" panose="020B0604030504040204" pitchFamily="34" charset="0"/>
              </a:rPr>
              <a:t>Your clients need access to good, quality contact information (phones and/or emails). Truth is, a postcard costs 60 cents or more, and are only a 1-time use. Phones and emails can be used as often as needed and are significantly less expensive.</a:t>
            </a:r>
          </a:p>
          <a:p>
            <a:pPr marL="0" indent="0" fontAlgn="auto">
              <a:spcBef>
                <a:spcPts val="600"/>
              </a:spcBef>
              <a:buFont typeface="Arial" panose="020B0604020202020204" pitchFamily="34" charset="0"/>
              <a:buNone/>
              <a:defRPr/>
            </a:pPr>
            <a:r>
              <a:rPr lang="en-US" sz="1400" dirty="0">
                <a:solidFill>
                  <a:schemeClr val="tx1">
                    <a:lumMod val="75000"/>
                    <a:lumOff val="25000"/>
                  </a:schemeClr>
                </a:solidFill>
              </a:rPr>
              <a:t>Phones and Emails are available nationwide, are sourced to the Owner name and mailing address.</a:t>
            </a:r>
          </a:p>
          <a:p>
            <a:pPr fontAlgn="auto">
              <a:spcBef>
                <a:spcPts val="600"/>
              </a:spcBef>
              <a:defRPr/>
            </a:pPr>
            <a:r>
              <a:rPr lang="en-US" sz="1400" dirty="0">
                <a:solidFill>
                  <a:schemeClr val="tx1">
                    <a:lumMod val="75000"/>
                    <a:lumOff val="25000"/>
                  </a:schemeClr>
                </a:solidFill>
              </a:rPr>
              <a:t>Phones found on 75% of property at a cost of 5 cents per address.</a:t>
            </a:r>
          </a:p>
          <a:p>
            <a:pPr fontAlgn="auto">
              <a:spcBef>
                <a:spcPts val="600"/>
              </a:spcBef>
              <a:defRPr/>
            </a:pPr>
            <a:r>
              <a:rPr lang="en-US" sz="1400" dirty="0">
                <a:solidFill>
                  <a:schemeClr val="tx1">
                    <a:lumMod val="75000"/>
                    <a:lumOff val="25000"/>
                  </a:schemeClr>
                </a:solidFill>
              </a:rPr>
              <a:t>Emails found on 35% of property at a cost of 7 cents per address</a:t>
            </a:r>
          </a:p>
          <a:p>
            <a:pPr fontAlgn="auto">
              <a:spcBef>
                <a:spcPts val="600"/>
              </a:spcBef>
              <a:defRPr/>
            </a:pPr>
            <a:r>
              <a:rPr lang="en-US" sz="1400" dirty="0">
                <a:solidFill>
                  <a:schemeClr val="tx1">
                    <a:lumMod val="75000"/>
                    <a:lumOff val="25000"/>
                  </a:schemeClr>
                </a:solidFill>
              </a:rPr>
              <a:t>Phones and emails can be purchased on a single property, groups of property (farms), and on uploaded lists of property</a:t>
            </a:r>
          </a:p>
          <a:p>
            <a:pPr fontAlgn="auto">
              <a:spcBef>
                <a:spcPts val="600"/>
              </a:spcBef>
              <a:defRPr/>
            </a:pPr>
            <a:r>
              <a:rPr lang="en-US" sz="1400" dirty="0">
                <a:solidFill>
                  <a:schemeClr val="tx1">
                    <a:lumMod val="75000"/>
                    <a:lumOff val="25000"/>
                  </a:schemeClr>
                </a:solidFill>
              </a:rPr>
              <a:t>We ran 2.5M records for contact info, delivered them to clients over 5 months, and this vendor won, and won big on quality.</a:t>
            </a:r>
          </a:p>
          <a:p>
            <a:pPr fontAlgn="auto">
              <a:defRPr/>
            </a:pPr>
            <a:endParaRPr lang="en-US" sz="1000" dirty="0">
              <a:solidFill>
                <a:schemeClr val="tx1">
                  <a:lumMod val="75000"/>
                  <a:lumOff val="25000"/>
                </a:schemeClr>
              </a:solidFill>
            </a:endParaRPr>
          </a:p>
          <a:p>
            <a:pPr fontAlgn="auto">
              <a:defRPr/>
            </a:pPr>
            <a:endParaRPr lang="en-US" sz="1000" dirty="0">
              <a:solidFill>
                <a:schemeClr val="tx1">
                  <a:lumMod val="75000"/>
                  <a:lumOff val="25000"/>
                </a:schemeClr>
              </a:solidFill>
            </a:endParaRPr>
          </a:p>
          <a:p>
            <a:pPr fontAlgn="auto">
              <a:defRPr/>
            </a:pPr>
            <a:endParaRPr lang="en-US" sz="1400" dirty="0">
              <a:solidFill>
                <a:schemeClr val="tx1">
                  <a:lumMod val="75000"/>
                  <a:lumOff val="25000"/>
                </a:schemeClr>
              </a:solidFill>
            </a:endParaRPr>
          </a:p>
        </p:txBody>
      </p:sp>
      <p:sp>
        <p:nvSpPr>
          <p:cNvPr id="4" name="Slide Number Placeholder 3">
            <a:extLst>
              <a:ext uri="{FF2B5EF4-FFF2-40B4-BE49-F238E27FC236}">
                <a16:creationId xmlns:a16="http://schemas.microsoft.com/office/drawing/2014/main" id="{DC85F920-A8DE-4690-9E8E-943F14729816}"/>
              </a:ext>
            </a:extLst>
          </p:cNvPr>
          <p:cNvSpPr>
            <a:spLocks noGrp="1"/>
          </p:cNvSpPr>
          <p:nvPr>
            <p:ph type="sldNum" sz="quarter" idx="15"/>
          </p:nvPr>
        </p:nvSpPr>
        <p:spPr/>
        <p:txBody>
          <a:bodyPr/>
          <a:lstStyle/>
          <a:p>
            <a:pPr>
              <a:defRPr/>
            </a:pPr>
            <a:fld id="{F635E828-0B6B-4D54-A94B-5534F29E0B73}" type="slidenum">
              <a:rPr lang="en-US"/>
              <a:pPr>
                <a:defRPr/>
              </a:pPr>
              <a:t>10</a:t>
            </a:fld>
            <a:endParaRPr lang="en-US" dirty="0"/>
          </a:p>
        </p:txBody>
      </p:sp>
      <p:pic>
        <p:nvPicPr>
          <p:cNvPr id="8" name="Picture Placeholder 7" descr="Map&#10;&#10;Description automatically generated">
            <a:extLst>
              <a:ext uri="{FF2B5EF4-FFF2-40B4-BE49-F238E27FC236}">
                <a16:creationId xmlns:a16="http://schemas.microsoft.com/office/drawing/2014/main" id="{274A5D00-A940-4A63-A81F-29161ABE6D1C}"/>
              </a:ext>
            </a:extLst>
          </p:cNvPr>
          <p:cNvPicPr>
            <a:picLocks noGrp="1" noChangeAspect="1"/>
          </p:cNvPicPr>
          <p:nvPr>
            <p:ph type="pic" sz="quarter" idx="13"/>
          </p:nvPr>
        </p:nvPicPr>
        <p:blipFill>
          <a:blip r:embed="rId3"/>
          <a:srcRect t="2850" b="2850"/>
          <a:stretch>
            <a:fillRect/>
          </a:stretch>
        </p:blipFill>
        <p:spPr>
          <a:xfrm>
            <a:off x="5218113" y="1450975"/>
            <a:ext cx="6973887" cy="3935413"/>
          </a:xfrm>
        </p:spPr>
      </p:pic>
      <p:pic>
        <p:nvPicPr>
          <p:cNvPr id="31750" name="Picture 9">
            <a:extLst>
              <a:ext uri="{FF2B5EF4-FFF2-40B4-BE49-F238E27FC236}">
                <a16:creationId xmlns:a16="http://schemas.microsoft.com/office/drawing/2014/main" id="{E17D47E4-C80B-4A39-8F2D-E7405423DE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062620" y="1790071"/>
            <a:ext cx="5129380" cy="336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8983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A375F-47FD-49A5-AA56-5A3F827C99F1}"/>
              </a:ext>
            </a:extLst>
          </p:cNvPr>
          <p:cNvSpPr>
            <a:spLocks noGrp="1"/>
          </p:cNvSpPr>
          <p:nvPr>
            <p:ph type="title"/>
          </p:nvPr>
        </p:nvSpPr>
        <p:spPr>
          <a:xfrm>
            <a:off x="431800" y="431800"/>
            <a:ext cx="11339513" cy="431800"/>
          </a:xfrm>
        </p:spPr>
        <p:txBody>
          <a:bodyPr anchor="t">
            <a:normAutofit/>
          </a:bodyPr>
          <a:lstStyle/>
          <a:p>
            <a:pPr fontAlgn="auto">
              <a:spcAft>
                <a:spcPts val="0"/>
              </a:spcAft>
              <a:defRPr/>
            </a:pPr>
            <a:r>
              <a:rPr lang="en-US" sz="3000" dirty="0"/>
              <a:t>Data Delivery as it Should Be Delivered</a:t>
            </a:r>
          </a:p>
        </p:txBody>
      </p:sp>
      <p:sp>
        <p:nvSpPr>
          <p:cNvPr id="3" name="Content Placeholder 2">
            <a:extLst>
              <a:ext uri="{FF2B5EF4-FFF2-40B4-BE49-F238E27FC236}">
                <a16:creationId xmlns:a16="http://schemas.microsoft.com/office/drawing/2014/main" id="{3C833415-6B98-498B-8B1C-A1822E52C57A}"/>
              </a:ext>
            </a:extLst>
          </p:cNvPr>
          <p:cNvSpPr>
            <a:spLocks noGrp="1"/>
          </p:cNvSpPr>
          <p:nvPr>
            <p:ph type="body" sz="quarter" idx="12"/>
          </p:nvPr>
        </p:nvSpPr>
        <p:spPr>
          <a:xfrm>
            <a:off x="431800" y="431799"/>
            <a:ext cx="3975100" cy="3935414"/>
          </a:xfrm>
        </p:spPr>
        <p:txBody>
          <a:bodyPr wrap="square" rtlCol="0" anchor="b">
            <a:normAutofit/>
          </a:bodyPr>
          <a:lstStyle/>
          <a:p>
            <a:pPr marL="0" indent="0" fontAlgn="auto">
              <a:lnSpc>
                <a:spcPct val="90000"/>
              </a:lnSpc>
              <a:buFont typeface="Arial" panose="020B0604020202020204" pitchFamily="34" charset="0"/>
              <a:buNone/>
              <a:defRPr/>
            </a:pPr>
            <a:r>
              <a:rPr lang="en-US" sz="1200" dirty="0"/>
              <a:t>Most Title Companies deliver property data to their customers in Excel spreadsheets or disconnected apps… and those spreadsheets don’t update themselves, nor do they have all of the research information Realtors and Lenders need – Such as sales </a:t>
            </a:r>
            <a:r>
              <a:rPr lang="en-US" sz="1200" dirty="0" err="1"/>
              <a:t>comparables</a:t>
            </a:r>
            <a:r>
              <a:rPr lang="en-US" sz="1200" dirty="0"/>
              <a:t>, net sheets, maps, or access to contact information (phones/emails)</a:t>
            </a:r>
          </a:p>
          <a:p>
            <a:pPr marL="0" indent="0" fontAlgn="auto">
              <a:lnSpc>
                <a:spcPct val="90000"/>
              </a:lnSpc>
              <a:buFont typeface="Arial" panose="020B0604020202020204" pitchFamily="34" charset="0"/>
              <a:buNone/>
              <a:defRPr/>
            </a:pPr>
            <a:r>
              <a:rPr lang="en-US" sz="1200" b="1" dirty="0"/>
              <a:t>So, we don’t deliver data like most…</a:t>
            </a:r>
          </a:p>
          <a:p>
            <a:pPr marL="0" indent="0" fontAlgn="auto">
              <a:lnSpc>
                <a:spcPct val="90000"/>
              </a:lnSpc>
              <a:buFont typeface="Arial" panose="020B0604020202020204" pitchFamily="34" charset="0"/>
              <a:buNone/>
              <a:defRPr/>
            </a:pPr>
            <a:endParaRPr lang="en-US" sz="1200" dirty="0"/>
          </a:p>
          <a:p>
            <a:pPr marL="0" indent="0" fontAlgn="auto">
              <a:lnSpc>
                <a:spcPct val="90000"/>
              </a:lnSpc>
              <a:buFont typeface="Arial" panose="020B0604020202020204" pitchFamily="34" charset="0"/>
              <a:buNone/>
              <a:defRPr/>
            </a:pPr>
            <a:endParaRPr lang="en-US" sz="1200" dirty="0"/>
          </a:p>
          <a:p>
            <a:pPr marL="0" indent="0" fontAlgn="auto">
              <a:lnSpc>
                <a:spcPct val="90000"/>
              </a:lnSpc>
              <a:buFont typeface="Arial" panose="020B0604020202020204" pitchFamily="34" charset="0"/>
              <a:buNone/>
              <a:defRPr/>
            </a:pPr>
            <a:endParaRPr lang="en-US" sz="1200" dirty="0"/>
          </a:p>
          <a:p>
            <a:pPr fontAlgn="auto">
              <a:lnSpc>
                <a:spcPct val="90000"/>
              </a:lnSpc>
              <a:defRPr/>
            </a:pPr>
            <a:endParaRPr lang="en-US" sz="2200" dirty="0"/>
          </a:p>
          <a:p>
            <a:pPr fontAlgn="auto">
              <a:lnSpc>
                <a:spcPct val="90000"/>
              </a:lnSpc>
              <a:defRPr/>
            </a:pPr>
            <a:endParaRPr lang="en-US" sz="2200" dirty="0"/>
          </a:p>
        </p:txBody>
      </p:sp>
      <p:pic>
        <p:nvPicPr>
          <p:cNvPr id="7" name="Picture 6">
            <a:extLst>
              <a:ext uri="{FF2B5EF4-FFF2-40B4-BE49-F238E27FC236}">
                <a16:creationId xmlns:a16="http://schemas.microsoft.com/office/drawing/2014/main" id="{98BFB6F6-7E0B-482F-A458-CA90633F4B2E}"/>
              </a:ext>
            </a:extLst>
          </p:cNvPr>
          <p:cNvPicPr>
            <a:picLocks noChangeAspect="1"/>
          </p:cNvPicPr>
          <p:nvPr/>
        </p:nvPicPr>
        <p:blipFill rotWithShape="1">
          <a:blip r:embed="rId3">
            <a:extLst>
              <a:ext uri="{28A0092B-C50C-407E-A947-70E740481C1C}">
                <a14:useLocalDpi xmlns:a14="http://schemas.microsoft.com/office/drawing/2010/main" val="0"/>
              </a:ext>
            </a:extLst>
          </a:blip>
          <a:srcRect t="21821" r="2" b="15312"/>
          <a:stretch/>
        </p:blipFill>
        <p:spPr>
          <a:xfrm>
            <a:off x="5217319" y="1450975"/>
            <a:ext cx="6974680" cy="3935414"/>
          </a:xfrm>
          <a:prstGeom prst="rect">
            <a:avLst/>
          </a:prstGeom>
          <a:noFill/>
          <a:ln w="95250" cap="sq">
            <a:noFill/>
          </a:ln>
        </p:spPr>
      </p:pic>
      <p:sp>
        <p:nvSpPr>
          <p:cNvPr id="4" name="Slide Number Placeholder 3">
            <a:extLst>
              <a:ext uri="{FF2B5EF4-FFF2-40B4-BE49-F238E27FC236}">
                <a16:creationId xmlns:a16="http://schemas.microsoft.com/office/drawing/2014/main" id="{6405848D-47CC-4330-8581-B3A28DD56875}"/>
              </a:ext>
            </a:extLst>
          </p:cNvPr>
          <p:cNvSpPr>
            <a:spLocks noGrp="1"/>
          </p:cNvSpPr>
          <p:nvPr>
            <p:ph type="sldNum" sz="quarter" idx="15"/>
          </p:nvPr>
        </p:nvSpPr>
        <p:spPr>
          <a:xfrm>
            <a:off x="11771313" y="6365875"/>
            <a:ext cx="420687" cy="420688"/>
          </a:xfrm>
        </p:spPr>
        <p:txBody>
          <a:bodyPr anchor="ctr">
            <a:normAutofit/>
          </a:bodyPr>
          <a:lstStyle/>
          <a:p>
            <a:pPr>
              <a:spcAft>
                <a:spcPts val="600"/>
              </a:spcAft>
              <a:defRPr/>
            </a:pPr>
            <a:fld id="{0274DE0D-D3CC-4F41-9C90-629F099764D6}" type="slidenum">
              <a:rPr lang="en-US"/>
              <a:pPr>
                <a:spcAft>
                  <a:spcPts val="600"/>
                </a:spcAft>
                <a:defRPr/>
              </a:pPr>
              <a:t>11</a:t>
            </a:fld>
            <a:endParaRPr lang="en-US"/>
          </a:p>
        </p:txBody>
      </p:sp>
      <p:sp>
        <p:nvSpPr>
          <p:cNvPr id="5" name="Content Placeholder 4">
            <a:extLst>
              <a:ext uri="{FF2B5EF4-FFF2-40B4-BE49-F238E27FC236}">
                <a16:creationId xmlns:a16="http://schemas.microsoft.com/office/drawing/2014/main" id="{D087F1B1-6E2D-4B22-902B-156CC217A1F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64755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A375F-47FD-49A5-AA56-5A3F827C99F1}"/>
              </a:ext>
            </a:extLst>
          </p:cNvPr>
          <p:cNvSpPr>
            <a:spLocks noGrp="1"/>
          </p:cNvSpPr>
          <p:nvPr>
            <p:ph type="title"/>
          </p:nvPr>
        </p:nvSpPr>
        <p:spPr>
          <a:xfrm>
            <a:off x="431800" y="358775"/>
            <a:ext cx="11339513" cy="431800"/>
          </a:xfrm>
        </p:spPr>
        <p:txBody>
          <a:bodyPr/>
          <a:lstStyle/>
          <a:p>
            <a:pPr fontAlgn="auto">
              <a:spcAft>
                <a:spcPts val="0"/>
              </a:spcAft>
              <a:defRPr/>
            </a:pPr>
            <a:r>
              <a:rPr lang="en-US" sz="3000" dirty="0"/>
              <a:t>Data Delivery as it Should Be Delivered</a:t>
            </a:r>
            <a:endParaRPr lang="en-US" sz="3000" dirty="0">
              <a:solidFill>
                <a:schemeClr val="tx1">
                  <a:lumMod val="75000"/>
                  <a:lumOff val="25000"/>
                </a:schemeClr>
              </a:solidFill>
            </a:endParaRPr>
          </a:p>
        </p:txBody>
      </p:sp>
      <p:sp>
        <p:nvSpPr>
          <p:cNvPr id="3" name="Content Placeholder 2">
            <a:extLst>
              <a:ext uri="{FF2B5EF4-FFF2-40B4-BE49-F238E27FC236}">
                <a16:creationId xmlns:a16="http://schemas.microsoft.com/office/drawing/2014/main" id="{3C833415-6B98-498B-8B1C-A1822E52C57A}"/>
              </a:ext>
            </a:extLst>
          </p:cNvPr>
          <p:cNvSpPr>
            <a:spLocks noGrp="1"/>
          </p:cNvSpPr>
          <p:nvPr>
            <p:ph idx="1"/>
          </p:nvPr>
        </p:nvSpPr>
        <p:spPr>
          <a:xfrm>
            <a:off x="431800" y="1023583"/>
            <a:ext cx="3975100" cy="4077056"/>
          </a:xfrm>
        </p:spPr>
        <p:txBody>
          <a:bodyPr rtlCol="0">
            <a:noAutofit/>
          </a:bodyPr>
          <a:lstStyle/>
          <a:p>
            <a:pPr marL="0" indent="0" fontAlgn="auto">
              <a:lnSpc>
                <a:spcPct val="90000"/>
              </a:lnSpc>
              <a:buFont typeface="Arial" panose="020B0604020202020204" pitchFamily="34" charset="0"/>
              <a:buNone/>
              <a:defRPr/>
            </a:pPr>
            <a:r>
              <a:rPr lang="en-US" sz="1200" dirty="0"/>
              <a:t>Most Title Companies deliver property data to their customers in Excel spreadsheets or disconnected apps… and those spreadsheets don’t update themselves, nor do they have all of the research information Realtors and Lenders need – Such as sales </a:t>
            </a:r>
            <a:r>
              <a:rPr lang="en-US" sz="1200" dirty="0" err="1"/>
              <a:t>comparables</a:t>
            </a:r>
            <a:r>
              <a:rPr lang="en-US" sz="1200" dirty="0"/>
              <a:t>, net sheets, maps, or access to contact information (phones/emails)</a:t>
            </a:r>
          </a:p>
          <a:p>
            <a:pPr marL="0" indent="0" fontAlgn="auto">
              <a:lnSpc>
                <a:spcPct val="90000"/>
              </a:lnSpc>
              <a:buFont typeface="Arial" panose="020B0604020202020204" pitchFamily="34" charset="0"/>
              <a:buNone/>
              <a:defRPr/>
            </a:pPr>
            <a:r>
              <a:rPr lang="en-US" sz="1200" b="1" dirty="0">
                <a:solidFill>
                  <a:schemeClr val="tx1">
                    <a:lumMod val="75000"/>
                    <a:lumOff val="25000"/>
                  </a:schemeClr>
                </a:solidFill>
              </a:rPr>
              <a:t>We deliver data as it should be delivered…</a:t>
            </a:r>
            <a:endParaRPr lang="en-US" sz="1000" b="1" dirty="0">
              <a:solidFill>
                <a:schemeClr val="tx1">
                  <a:lumMod val="75000"/>
                  <a:lumOff val="25000"/>
                </a:schemeClr>
              </a:solidFill>
            </a:endParaRPr>
          </a:p>
          <a:p>
            <a:pPr fontAlgn="auto">
              <a:defRPr/>
            </a:pPr>
            <a:endParaRPr lang="en-US" sz="1400" dirty="0">
              <a:solidFill>
                <a:schemeClr val="tx1">
                  <a:lumMod val="75000"/>
                  <a:lumOff val="25000"/>
                </a:schemeClr>
              </a:solidFill>
            </a:endParaRPr>
          </a:p>
        </p:txBody>
      </p:sp>
      <p:sp>
        <p:nvSpPr>
          <p:cNvPr id="4" name="Slide Number Placeholder 3">
            <a:extLst>
              <a:ext uri="{FF2B5EF4-FFF2-40B4-BE49-F238E27FC236}">
                <a16:creationId xmlns:a16="http://schemas.microsoft.com/office/drawing/2014/main" id="{6405848D-47CC-4330-8581-B3A28DD56875}"/>
              </a:ext>
            </a:extLst>
          </p:cNvPr>
          <p:cNvSpPr>
            <a:spLocks noGrp="1"/>
          </p:cNvSpPr>
          <p:nvPr>
            <p:ph type="sldNum" sz="quarter" idx="15"/>
          </p:nvPr>
        </p:nvSpPr>
        <p:spPr/>
        <p:txBody>
          <a:bodyPr/>
          <a:lstStyle/>
          <a:p>
            <a:pPr>
              <a:defRPr/>
            </a:pPr>
            <a:fld id="{0274DE0D-D3CC-4F41-9C90-629F099764D6}" type="slidenum">
              <a:rPr lang="en-US"/>
              <a:pPr>
                <a:defRPr/>
              </a:pPr>
              <a:t>12</a:t>
            </a:fld>
            <a:endParaRPr lang="en-US" dirty="0"/>
          </a:p>
        </p:txBody>
      </p:sp>
      <p:pic>
        <p:nvPicPr>
          <p:cNvPr id="8" name="Picture Placeholder 7">
            <a:extLst>
              <a:ext uri="{FF2B5EF4-FFF2-40B4-BE49-F238E27FC236}">
                <a16:creationId xmlns:a16="http://schemas.microsoft.com/office/drawing/2014/main" id="{11369ABE-73D7-401F-8261-A8DE445A095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862" b="3862"/>
          <a:stretch/>
        </p:blipFill>
        <p:spPr>
          <a:xfrm>
            <a:off x="5218113" y="1450975"/>
            <a:ext cx="6973887" cy="3935413"/>
          </a:xfrm>
        </p:spPr>
      </p:pic>
      <p:pic>
        <p:nvPicPr>
          <p:cNvPr id="7" name="Picture 6">
            <a:extLst>
              <a:ext uri="{FF2B5EF4-FFF2-40B4-BE49-F238E27FC236}">
                <a16:creationId xmlns:a16="http://schemas.microsoft.com/office/drawing/2014/main" id="{98BFB6F6-7E0B-482F-A458-CA90633F4B2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1800" y="2793747"/>
            <a:ext cx="3794863" cy="2916526"/>
          </a:xfrm>
          <a:prstGeom prst="rect">
            <a:avLst/>
          </a:prstGeom>
        </p:spPr>
      </p:pic>
    </p:spTree>
    <p:extLst>
      <p:ext uri="{BB962C8B-B14F-4D97-AF65-F5344CB8AC3E}">
        <p14:creationId xmlns:p14="http://schemas.microsoft.com/office/powerpoint/2010/main" val="2870613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A375F-47FD-49A5-AA56-5A3F827C99F1}"/>
              </a:ext>
            </a:extLst>
          </p:cNvPr>
          <p:cNvSpPr>
            <a:spLocks noGrp="1"/>
          </p:cNvSpPr>
          <p:nvPr>
            <p:ph type="title"/>
          </p:nvPr>
        </p:nvSpPr>
        <p:spPr>
          <a:xfrm>
            <a:off x="431800" y="358775"/>
            <a:ext cx="11339513" cy="431800"/>
          </a:xfrm>
        </p:spPr>
        <p:txBody>
          <a:bodyPr/>
          <a:lstStyle/>
          <a:p>
            <a:pPr fontAlgn="auto">
              <a:spcAft>
                <a:spcPts val="0"/>
              </a:spcAft>
              <a:defRPr/>
            </a:pPr>
            <a:r>
              <a:rPr lang="en-US" dirty="0">
                <a:solidFill>
                  <a:schemeClr val="tx1">
                    <a:lumMod val="75000"/>
                    <a:lumOff val="25000"/>
                  </a:schemeClr>
                </a:solidFill>
              </a:rPr>
              <a:t>Research any Property</a:t>
            </a:r>
          </a:p>
        </p:txBody>
      </p:sp>
      <p:sp>
        <p:nvSpPr>
          <p:cNvPr id="3" name="Content Placeholder 2">
            <a:extLst>
              <a:ext uri="{FF2B5EF4-FFF2-40B4-BE49-F238E27FC236}">
                <a16:creationId xmlns:a16="http://schemas.microsoft.com/office/drawing/2014/main" id="{3C833415-6B98-498B-8B1C-A1822E52C57A}"/>
              </a:ext>
            </a:extLst>
          </p:cNvPr>
          <p:cNvSpPr>
            <a:spLocks noGrp="1"/>
          </p:cNvSpPr>
          <p:nvPr>
            <p:ph idx="1"/>
          </p:nvPr>
        </p:nvSpPr>
        <p:spPr>
          <a:xfrm>
            <a:off x="431800" y="1165225"/>
            <a:ext cx="3975100" cy="4614863"/>
          </a:xfrm>
        </p:spPr>
        <p:txBody>
          <a:bodyPr rtlCol="0">
            <a:noAutofit/>
          </a:bodyPr>
          <a:lstStyle/>
          <a:p>
            <a:pPr marL="0" indent="0" fontAlgn="auto">
              <a:buFont typeface="Arial" panose="020B0604020202020204" pitchFamily="34" charset="0"/>
              <a:buNone/>
              <a:defRPr/>
            </a:pPr>
            <a:r>
              <a:rPr lang="en-US" sz="1200" dirty="0">
                <a:solidFill>
                  <a:srgbClr val="404040"/>
                </a:solidFill>
                <a:ea typeface="Tahoma" panose="020B0604030504040204" pitchFamily="34" charset="0"/>
                <a:cs typeface="Tahoma" panose="020B0604030504040204" pitchFamily="34" charset="0"/>
              </a:rPr>
              <a:t>Title Toolbox is the ultimate “One-Stop-Shop” for Realtors, Investors, and Lenders. </a:t>
            </a:r>
          </a:p>
          <a:p>
            <a:pPr marL="0" indent="0" fontAlgn="auto">
              <a:buFont typeface="Arial" panose="020B0604020202020204" pitchFamily="34" charset="0"/>
              <a:buNone/>
              <a:defRPr/>
            </a:pPr>
            <a:r>
              <a:rPr lang="en-US" sz="1200" dirty="0">
                <a:solidFill>
                  <a:srgbClr val="404040"/>
                </a:solidFill>
                <a:ea typeface="Tahoma" panose="020B0604030504040204" pitchFamily="34" charset="0"/>
                <a:cs typeface="Tahoma" panose="020B0604030504040204" pitchFamily="34" charset="0"/>
              </a:rPr>
              <a:t>It identifies the  most “Probable” sellers or refinance candidates in any market.</a:t>
            </a:r>
          </a:p>
          <a:p>
            <a:pPr marL="0" indent="0" fontAlgn="auto">
              <a:buFont typeface="Arial" panose="020B0604020202020204" pitchFamily="34" charset="0"/>
              <a:buNone/>
              <a:defRPr/>
            </a:pPr>
            <a:r>
              <a:rPr lang="en-US" sz="1200" dirty="0">
                <a:solidFill>
                  <a:srgbClr val="404040"/>
                </a:solidFill>
                <a:ea typeface="Tahoma" panose="020B0604030504040204" pitchFamily="34" charset="0"/>
                <a:cs typeface="Tahoma" panose="020B0604030504040204" pitchFamily="34" charset="0"/>
              </a:rPr>
              <a:t>It provides all basic farming or targeting filters for basic searches such as Just Listed/Sold or Open House marketing.</a:t>
            </a:r>
          </a:p>
          <a:p>
            <a:pPr marL="0" indent="0" fontAlgn="auto">
              <a:buFont typeface="Arial" panose="020B0604020202020204" pitchFamily="34" charset="0"/>
              <a:buNone/>
              <a:defRPr/>
            </a:pPr>
            <a:r>
              <a:rPr lang="en-US" sz="1200" dirty="0">
                <a:solidFill>
                  <a:srgbClr val="404040"/>
                </a:solidFill>
                <a:ea typeface="Tahoma" panose="020B0604030504040204" pitchFamily="34" charset="0"/>
                <a:cs typeface="Tahoma" panose="020B0604030504040204" pitchFamily="34" charset="0"/>
              </a:rPr>
              <a:t>It then organizes and updates those farms/lists every day, automatically, so that the User is always dealing with the most current owner information and contact info.</a:t>
            </a:r>
          </a:p>
          <a:p>
            <a:pPr marL="0" indent="0" fontAlgn="auto">
              <a:buFont typeface="Arial" panose="020B0604020202020204" pitchFamily="34" charset="0"/>
              <a:buNone/>
              <a:defRPr/>
            </a:pPr>
            <a:r>
              <a:rPr lang="en-US" sz="1200" dirty="0">
                <a:solidFill>
                  <a:srgbClr val="404040"/>
                </a:solidFill>
                <a:ea typeface="Tahoma" panose="020B0604030504040204" pitchFamily="34" charset="0"/>
                <a:cs typeface="Tahoma" panose="020B0604030504040204" pitchFamily="34" charset="0"/>
              </a:rPr>
              <a:t>From there the User can purchase phones/emails or both.</a:t>
            </a:r>
          </a:p>
          <a:p>
            <a:pPr marL="0" indent="0" fontAlgn="auto">
              <a:buFont typeface="Arial" panose="020B0604020202020204" pitchFamily="34" charset="0"/>
              <a:buNone/>
              <a:defRPr/>
            </a:pPr>
            <a:r>
              <a:rPr lang="en-US" sz="1200" dirty="0">
                <a:solidFill>
                  <a:srgbClr val="404040"/>
                </a:solidFill>
                <a:ea typeface="Tahoma" panose="020B0604030504040204" pitchFamily="34" charset="0"/>
                <a:cs typeface="Tahoma" panose="020B0604030504040204" pitchFamily="34" charset="0"/>
              </a:rPr>
              <a:t>The User can export the records in several formats, including the exact format that imports without alteration into Facebook, for Ads to be posted within Facebook for Seller or refinance targeting.</a:t>
            </a:r>
          </a:p>
          <a:p>
            <a:pPr marL="0" indent="0" fontAlgn="auto">
              <a:buFont typeface="Arial" panose="020B0604020202020204" pitchFamily="34" charset="0"/>
              <a:buNone/>
              <a:defRPr/>
            </a:pPr>
            <a:r>
              <a:rPr lang="en-US" sz="1200" dirty="0">
                <a:solidFill>
                  <a:srgbClr val="404040"/>
                </a:solidFill>
                <a:ea typeface="Tahoma" panose="020B0604030504040204" pitchFamily="34" charset="0"/>
                <a:cs typeface="Tahoma" panose="020B0604030504040204" pitchFamily="34" charset="0"/>
              </a:rPr>
              <a:t>And farms/lists can be shared from one User to another, allowing for seamless and easy interaction amongst Title Rep to Client or amongst real estate teams.</a:t>
            </a:r>
          </a:p>
          <a:p>
            <a:pPr marL="0" indent="0" fontAlgn="auto">
              <a:buFont typeface="Arial" panose="020B0604020202020204" pitchFamily="34" charset="0"/>
              <a:buNone/>
              <a:defRPr/>
            </a:pPr>
            <a:endParaRPr lang="en-US" sz="1000" dirty="0">
              <a:solidFill>
                <a:schemeClr val="tx1">
                  <a:lumMod val="75000"/>
                  <a:lumOff val="25000"/>
                </a:schemeClr>
              </a:solidFill>
            </a:endParaRPr>
          </a:p>
          <a:p>
            <a:pPr fontAlgn="auto">
              <a:defRPr/>
            </a:pPr>
            <a:endParaRPr lang="en-US" sz="1000" dirty="0">
              <a:solidFill>
                <a:schemeClr val="tx1">
                  <a:lumMod val="75000"/>
                  <a:lumOff val="25000"/>
                </a:schemeClr>
              </a:solidFill>
            </a:endParaRPr>
          </a:p>
          <a:p>
            <a:pPr fontAlgn="auto">
              <a:defRPr/>
            </a:pPr>
            <a:endParaRPr lang="en-US" sz="1400" dirty="0">
              <a:solidFill>
                <a:schemeClr val="tx1">
                  <a:lumMod val="75000"/>
                  <a:lumOff val="25000"/>
                </a:schemeClr>
              </a:solidFill>
            </a:endParaRPr>
          </a:p>
        </p:txBody>
      </p:sp>
      <p:sp>
        <p:nvSpPr>
          <p:cNvPr id="4" name="Slide Number Placeholder 3">
            <a:extLst>
              <a:ext uri="{FF2B5EF4-FFF2-40B4-BE49-F238E27FC236}">
                <a16:creationId xmlns:a16="http://schemas.microsoft.com/office/drawing/2014/main" id="{6405848D-47CC-4330-8581-B3A28DD56875}"/>
              </a:ext>
            </a:extLst>
          </p:cNvPr>
          <p:cNvSpPr>
            <a:spLocks noGrp="1"/>
          </p:cNvSpPr>
          <p:nvPr>
            <p:ph type="sldNum" sz="quarter" idx="15"/>
          </p:nvPr>
        </p:nvSpPr>
        <p:spPr/>
        <p:txBody>
          <a:bodyPr/>
          <a:lstStyle/>
          <a:p>
            <a:pPr>
              <a:defRPr/>
            </a:pPr>
            <a:fld id="{0274DE0D-D3CC-4F41-9C90-629F099764D6}" type="slidenum">
              <a:rPr lang="en-US"/>
              <a:pPr>
                <a:defRPr/>
              </a:pPr>
              <a:t>13</a:t>
            </a:fld>
            <a:endParaRPr lang="en-US" dirty="0"/>
          </a:p>
        </p:txBody>
      </p:sp>
      <p:pic>
        <p:nvPicPr>
          <p:cNvPr id="8" name="Picture Placeholder 7">
            <a:extLst>
              <a:ext uri="{FF2B5EF4-FFF2-40B4-BE49-F238E27FC236}">
                <a16:creationId xmlns:a16="http://schemas.microsoft.com/office/drawing/2014/main" id="{11369ABE-73D7-401F-8261-A8DE445A095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76" b="776"/>
          <a:stretch/>
        </p:blipFill>
        <p:spPr>
          <a:xfrm>
            <a:off x="5218113" y="1450975"/>
            <a:ext cx="6973887" cy="3935413"/>
          </a:xfrm>
        </p:spPr>
      </p:pic>
    </p:spTree>
    <p:extLst>
      <p:ext uri="{BB962C8B-B14F-4D97-AF65-F5344CB8AC3E}">
        <p14:creationId xmlns:p14="http://schemas.microsoft.com/office/powerpoint/2010/main" val="74428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A375F-47FD-49A5-AA56-5A3F827C99F1}"/>
              </a:ext>
            </a:extLst>
          </p:cNvPr>
          <p:cNvSpPr>
            <a:spLocks noGrp="1"/>
          </p:cNvSpPr>
          <p:nvPr>
            <p:ph type="title"/>
          </p:nvPr>
        </p:nvSpPr>
        <p:spPr>
          <a:xfrm>
            <a:off x="431800" y="358775"/>
            <a:ext cx="11339513" cy="431800"/>
          </a:xfrm>
        </p:spPr>
        <p:txBody>
          <a:bodyPr/>
          <a:lstStyle/>
          <a:p>
            <a:pPr fontAlgn="auto">
              <a:spcAft>
                <a:spcPts val="0"/>
              </a:spcAft>
              <a:defRPr/>
            </a:pPr>
            <a:r>
              <a:rPr lang="en-US" dirty="0">
                <a:solidFill>
                  <a:schemeClr val="tx1">
                    <a:lumMod val="75000"/>
                    <a:lumOff val="25000"/>
                  </a:schemeClr>
                </a:solidFill>
              </a:rPr>
              <a:t>Detailed Maps and Property Information</a:t>
            </a:r>
          </a:p>
        </p:txBody>
      </p:sp>
      <p:sp>
        <p:nvSpPr>
          <p:cNvPr id="3" name="Content Placeholder 2">
            <a:extLst>
              <a:ext uri="{FF2B5EF4-FFF2-40B4-BE49-F238E27FC236}">
                <a16:creationId xmlns:a16="http://schemas.microsoft.com/office/drawing/2014/main" id="{3C833415-6B98-498B-8B1C-A1822E52C57A}"/>
              </a:ext>
            </a:extLst>
          </p:cNvPr>
          <p:cNvSpPr>
            <a:spLocks noGrp="1"/>
          </p:cNvSpPr>
          <p:nvPr>
            <p:ph idx="1"/>
          </p:nvPr>
        </p:nvSpPr>
        <p:spPr>
          <a:xfrm>
            <a:off x="431800" y="1165225"/>
            <a:ext cx="3975100" cy="4614863"/>
          </a:xfrm>
        </p:spPr>
        <p:txBody>
          <a:bodyPr rtlCol="0">
            <a:noAutofit/>
          </a:bodyPr>
          <a:lstStyle/>
          <a:p>
            <a:pPr marL="0" indent="0" fontAlgn="auto">
              <a:buFont typeface="Arial" panose="020B0604020202020204" pitchFamily="34" charset="0"/>
              <a:buNone/>
              <a:defRPr/>
            </a:pPr>
            <a:r>
              <a:rPr lang="en-US" sz="1200" dirty="0">
                <a:solidFill>
                  <a:srgbClr val="404040"/>
                </a:solidFill>
                <a:ea typeface="Tahoma" panose="020B0604030504040204" pitchFamily="34" charset="0"/>
                <a:cs typeface="Tahoma" panose="020B0604030504040204" pitchFamily="34" charset="0"/>
              </a:rPr>
              <a:t>Title Toolbox provides the same aerial and street view maps that Google provides. Huge time-savers for Realtors and Investors that need to see what the home looks like before driving to it.</a:t>
            </a:r>
          </a:p>
          <a:p>
            <a:pPr marL="0" indent="0" fontAlgn="auto">
              <a:buFont typeface="Arial" panose="020B0604020202020204" pitchFamily="34" charset="0"/>
              <a:buNone/>
              <a:defRPr/>
            </a:pPr>
            <a:r>
              <a:rPr lang="en-US" sz="1200" dirty="0">
                <a:solidFill>
                  <a:srgbClr val="404040"/>
                </a:solidFill>
                <a:ea typeface="Tahoma" panose="020B0604030504040204" pitchFamily="34" charset="0"/>
                <a:cs typeface="Tahoma" panose="020B0604030504040204" pitchFamily="34" charset="0"/>
              </a:rPr>
              <a:t>From there, Title Toolbox has all of the information that Google does not have, like complete transfer history of the property, lending history on the property, whether or not the property is in foreclosure currently, owner info, tax roll information. Anything that a Realtor, Lender, or Investor would need to know on the property is available by looking up property 1 by 1, or on any property within a farm/list.</a:t>
            </a:r>
            <a:endParaRPr lang="en-US" sz="1000" dirty="0">
              <a:solidFill>
                <a:schemeClr val="tx1">
                  <a:lumMod val="75000"/>
                  <a:lumOff val="25000"/>
                </a:schemeClr>
              </a:solidFill>
            </a:endParaRPr>
          </a:p>
          <a:p>
            <a:pPr fontAlgn="auto">
              <a:defRPr/>
            </a:pPr>
            <a:endParaRPr lang="en-US" sz="1000" dirty="0">
              <a:solidFill>
                <a:schemeClr val="tx1">
                  <a:lumMod val="75000"/>
                  <a:lumOff val="25000"/>
                </a:schemeClr>
              </a:solidFill>
            </a:endParaRPr>
          </a:p>
          <a:p>
            <a:pPr fontAlgn="auto">
              <a:defRPr/>
            </a:pPr>
            <a:endParaRPr lang="en-US" sz="1400" dirty="0">
              <a:solidFill>
                <a:schemeClr val="tx1">
                  <a:lumMod val="75000"/>
                  <a:lumOff val="25000"/>
                </a:schemeClr>
              </a:solidFill>
            </a:endParaRPr>
          </a:p>
        </p:txBody>
      </p:sp>
      <p:sp>
        <p:nvSpPr>
          <p:cNvPr id="4" name="Slide Number Placeholder 3">
            <a:extLst>
              <a:ext uri="{FF2B5EF4-FFF2-40B4-BE49-F238E27FC236}">
                <a16:creationId xmlns:a16="http://schemas.microsoft.com/office/drawing/2014/main" id="{6405848D-47CC-4330-8581-B3A28DD56875}"/>
              </a:ext>
            </a:extLst>
          </p:cNvPr>
          <p:cNvSpPr>
            <a:spLocks noGrp="1"/>
          </p:cNvSpPr>
          <p:nvPr>
            <p:ph type="sldNum" sz="quarter" idx="15"/>
          </p:nvPr>
        </p:nvSpPr>
        <p:spPr/>
        <p:txBody>
          <a:bodyPr/>
          <a:lstStyle/>
          <a:p>
            <a:pPr>
              <a:defRPr/>
            </a:pPr>
            <a:fld id="{0274DE0D-D3CC-4F41-9C90-629F099764D6}" type="slidenum">
              <a:rPr lang="en-US"/>
              <a:pPr>
                <a:defRPr/>
              </a:pPr>
              <a:t>14</a:t>
            </a:fld>
            <a:endParaRPr lang="en-US" dirty="0"/>
          </a:p>
        </p:txBody>
      </p:sp>
      <p:pic>
        <p:nvPicPr>
          <p:cNvPr id="8" name="Picture Placeholder 7">
            <a:extLst>
              <a:ext uri="{FF2B5EF4-FFF2-40B4-BE49-F238E27FC236}">
                <a16:creationId xmlns:a16="http://schemas.microsoft.com/office/drawing/2014/main" id="{11369ABE-73D7-401F-8261-A8DE445A095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803" b="3803"/>
          <a:stretch/>
        </p:blipFill>
        <p:spPr>
          <a:xfrm>
            <a:off x="5218113" y="1450975"/>
            <a:ext cx="6973887" cy="3935413"/>
          </a:xfrm>
        </p:spPr>
      </p:pic>
    </p:spTree>
    <p:extLst>
      <p:ext uri="{BB962C8B-B14F-4D97-AF65-F5344CB8AC3E}">
        <p14:creationId xmlns:p14="http://schemas.microsoft.com/office/powerpoint/2010/main" val="471359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A375F-47FD-49A5-AA56-5A3F827C99F1}"/>
              </a:ext>
            </a:extLst>
          </p:cNvPr>
          <p:cNvSpPr>
            <a:spLocks noGrp="1"/>
          </p:cNvSpPr>
          <p:nvPr>
            <p:ph type="title"/>
          </p:nvPr>
        </p:nvSpPr>
        <p:spPr>
          <a:xfrm>
            <a:off x="431800" y="358775"/>
            <a:ext cx="11339513" cy="431800"/>
          </a:xfrm>
        </p:spPr>
        <p:txBody>
          <a:bodyPr/>
          <a:lstStyle/>
          <a:p>
            <a:pPr fontAlgn="auto">
              <a:spcAft>
                <a:spcPts val="0"/>
              </a:spcAft>
              <a:defRPr/>
            </a:pPr>
            <a:r>
              <a:rPr lang="en-US" dirty="0">
                <a:solidFill>
                  <a:schemeClr val="tx1">
                    <a:lumMod val="75000"/>
                    <a:lumOff val="25000"/>
                  </a:schemeClr>
                </a:solidFill>
              </a:rPr>
              <a:t>Net Sheet and Buyer Estimates</a:t>
            </a:r>
          </a:p>
        </p:txBody>
      </p:sp>
      <p:sp>
        <p:nvSpPr>
          <p:cNvPr id="3" name="Content Placeholder 2">
            <a:extLst>
              <a:ext uri="{FF2B5EF4-FFF2-40B4-BE49-F238E27FC236}">
                <a16:creationId xmlns:a16="http://schemas.microsoft.com/office/drawing/2014/main" id="{3C833415-6B98-498B-8B1C-A1822E52C57A}"/>
              </a:ext>
            </a:extLst>
          </p:cNvPr>
          <p:cNvSpPr>
            <a:spLocks noGrp="1"/>
          </p:cNvSpPr>
          <p:nvPr>
            <p:ph idx="1"/>
          </p:nvPr>
        </p:nvSpPr>
        <p:spPr>
          <a:xfrm>
            <a:off x="431800" y="1165225"/>
            <a:ext cx="3975100" cy="4614863"/>
          </a:xfrm>
        </p:spPr>
        <p:txBody>
          <a:bodyPr rtlCol="0">
            <a:noAutofit/>
          </a:bodyPr>
          <a:lstStyle/>
          <a:p>
            <a:pPr marL="0" indent="0" fontAlgn="auto">
              <a:buFont typeface="Arial" panose="020B0604020202020204" pitchFamily="34" charset="0"/>
              <a:buNone/>
              <a:defRPr/>
            </a:pPr>
            <a:r>
              <a:rPr lang="en-US" sz="1200" dirty="0">
                <a:solidFill>
                  <a:srgbClr val="404040"/>
                </a:solidFill>
                <a:ea typeface="Tahoma" panose="020B0604030504040204" pitchFamily="34" charset="0"/>
                <a:cs typeface="Tahoma" panose="020B0604030504040204" pitchFamily="34" charset="0"/>
              </a:rPr>
              <a:t>Title Toolbox provides the only Net Sheets application that pre-populate the current market value of homes (via AVM), the current property taxes on the property, and the  current open loans.  This allows the user to instantly know the current market value, net proceeds for a seller, and allows the user to know what loans are present and what the property taxes are on the property. </a:t>
            </a:r>
          </a:p>
          <a:p>
            <a:pPr marL="0" indent="0" fontAlgn="auto">
              <a:buFont typeface="Arial" panose="020B0604020202020204" pitchFamily="34" charset="0"/>
              <a:buNone/>
              <a:defRPr/>
            </a:pPr>
            <a:r>
              <a:rPr lang="en-US" sz="1200" dirty="0">
                <a:solidFill>
                  <a:srgbClr val="404040"/>
                </a:solidFill>
                <a:ea typeface="Tahoma" panose="020B0604030504040204" pitchFamily="34" charset="0"/>
                <a:cs typeface="Tahoma" panose="020B0604030504040204" pitchFamily="34" charset="0"/>
              </a:rPr>
              <a:t>Think about standing on a doorstep (or on a phone call), and the seller says: “I don’t know what my house is worth, or what I would walk away with (if I sold)...”  Do you want to have to take a </a:t>
            </a:r>
            <a:r>
              <a:rPr lang="en-US" sz="1200" i="1" dirty="0">
                <a:solidFill>
                  <a:srgbClr val="404040"/>
                </a:solidFill>
                <a:ea typeface="Tahoma" panose="020B0604030504040204" pitchFamily="34" charset="0"/>
                <a:cs typeface="Tahoma" panose="020B0604030504040204" pitchFamily="34" charset="0"/>
              </a:rPr>
              <a:t>time out</a:t>
            </a:r>
            <a:r>
              <a:rPr lang="en-US" sz="1200" dirty="0">
                <a:solidFill>
                  <a:srgbClr val="404040"/>
                </a:solidFill>
                <a:ea typeface="Tahoma" panose="020B0604030504040204" pitchFamily="34" charset="0"/>
                <a:cs typeface="Tahoma" panose="020B0604030504040204" pitchFamily="34" charset="0"/>
              </a:rPr>
              <a:t> to research values, taxes, and loans and then later answer those questions? Or do you want to have that information readily available?</a:t>
            </a:r>
          </a:p>
          <a:p>
            <a:pPr marL="0" indent="0" fontAlgn="auto">
              <a:buFont typeface="Arial" panose="020B0604020202020204" pitchFamily="34" charset="0"/>
              <a:buNone/>
              <a:defRPr/>
            </a:pPr>
            <a:r>
              <a:rPr lang="en-US" sz="1200" dirty="0">
                <a:solidFill>
                  <a:srgbClr val="404040"/>
                </a:solidFill>
                <a:ea typeface="Tahoma" panose="020B0604030504040204" pitchFamily="34" charset="0"/>
                <a:cs typeface="Tahoma" panose="020B0604030504040204" pitchFamily="34" charset="0"/>
              </a:rPr>
              <a:t>It’s simple…  having that data available allows the Realtor, Investor, or Lender to continue the conversation with the Seller without having to come back tomorrow (or call back later).</a:t>
            </a:r>
          </a:p>
          <a:p>
            <a:pPr marL="0" indent="0" fontAlgn="auto">
              <a:buFont typeface="Arial" panose="020B0604020202020204" pitchFamily="34" charset="0"/>
              <a:buNone/>
              <a:defRPr/>
            </a:pPr>
            <a:r>
              <a:rPr lang="en-US" sz="1200" dirty="0">
                <a:solidFill>
                  <a:srgbClr val="404040"/>
                </a:solidFill>
                <a:ea typeface="Tahoma" panose="020B0604030504040204" pitchFamily="34" charset="0"/>
                <a:cs typeface="Tahoma" panose="020B0604030504040204" pitchFamily="34" charset="0"/>
              </a:rPr>
              <a:t>It’s the most complete Net Sheet on the market today.</a:t>
            </a:r>
            <a:endParaRPr lang="en-US" sz="1000" dirty="0">
              <a:solidFill>
                <a:schemeClr val="tx1">
                  <a:lumMod val="75000"/>
                  <a:lumOff val="25000"/>
                </a:schemeClr>
              </a:solidFill>
            </a:endParaRPr>
          </a:p>
          <a:p>
            <a:pPr fontAlgn="auto">
              <a:defRPr/>
            </a:pPr>
            <a:endParaRPr lang="en-US" sz="1000" dirty="0">
              <a:solidFill>
                <a:schemeClr val="tx1">
                  <a:lumMod val="75000"/>
                  <a:lumOff val="25000"/>
                </a:schemeClr>
              </a:solidFill>
            </a:endParaRPr>
          </a:p>
          <a:p>
            <a:pPr fontAlgn="auto">
              <a:defRPr/>
            </a:pPr>
            <a:endParaRPr lang="en-US" sz="1400" dirty="0">
              <a:solidFill>
                <a:schemeClr val="tx1">
                  <a:lumMod val="75000"/>
                  <a:lumOff val="25000"/>
                </a:schemeClr>
              </a:solidFill>
            </a:endParaRPr>
          </a:p>
        </p:txBody>
      </p:sp>
      <p:sp>
        <p:nvSpPr>
          <p:cNvPr id="4" name="Slide Number Placeholder 3">
            <a:extLst>
              <a:ext uri="{FF2B5EF4-FFF2-40B4-BE49-F238E27FC236}">
                <a16:creationId xmlns:a16="http://schemas.microsoft.com/office/drawing/2014/main" id="{6405848D-47CC-4330-8581-B3A28DD56875}"/>
              </a:ext>
            </a:extLst>
          </p:cNvPr>
          <p:cNvSpPr>
            <a:spLocks noGrp="1"/>
          </p:cNvSpPr>
          <p:nvPr>
            <p:ph type="sldNum" sz="quarter" idx="15"/>
          </p:nvPr>
        </p:nvSpPr>
        <p:spPr/>
        <p:txBody>
          <a:bodyPr/>
          <a:lstStyle/>
          <a:p>
            <a:pPr>
              <a:defRPr/>
            </a:pPr>
            <a:fld id="{0274DE0D-D3CC-4F41-9C90-629F099764D6}" type="slidenum">
              <a:rPr lang="en-US"/>
              <a:pPr>
                <a:defRPr/>
              </a:pPr>
              <a:t>15</a:t>
            </a:fld>
            <a:endParaRPr lang="en-US" dirty="0"/>
          </a:p>
        </p:txBody>
      </p:sp>
      <p:pic>
        <p:nvPicPr>
          <p:cNvPr id="8" name="Picture Placeholder 7">
            <a:extLst>
              <a:ext uri="{FF2B5EF4-FFF2-40B4-BE49-F238E27FC236}">
                <a16:creationId xmlns:a16="http://schemas.microsoft.com/office/drawing/2014/main" id="{11369ABE-73D7-401F-8261-A8DE445A095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991" r="991"/>
          <a:stretch/>
        </p:blipFill>
        <p:spPr>
          <a:xfrm>
            <a:off x="5218113" y="1450975"/>
            <a:ext cx="6973887" cy="3935413"/>
          </a:xfrm>
        </p:spPr>
      </p:pic>
    </p:spTree>
    <p:extLst>
      <p:ext uri="{BB962C8B-B14F-4D97-AF65-F5344CB8AC3E}">
        <p14:creationId xmlns:p14="http://schemas.microsoft.com/office/powerpoint/2010/main" val="4131293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A375F-47FD-49A5-AA56-5A3F827C99F1}"/>
              </a:ext>
            </a:extLst>
          </p:cNvPr>
          <p:cNvSpPr>
            <a:spLocks noGrp="1"/>
          </p:cNvSpPr>
          <p:nvPr>
            <p:ph type="title"/>
          </p:nvPr>
        </p:nvSpPr>
        <p:spPr>
          <a:xfrm>
            <a:off x="431800" y="358775"/>
            <a:ext cx="11339513" cy="431800"/>
          </a:xfrm>
        </p:spPr>
        <p:txBody>
          <a:bodyPr/>
          <a:lstStyle/>
          <a:p>
            <a:pPr fontAlgn="auto">
              <a:spcAft>
                <a:spcPts val="0"/>
              </a:spcAft>
              <a:defRPr/>
            </a:pPr>
            <a:r>
              <a:rPr lang="en-US" dirty="0">
                <a:solidFill>
                  <a:schemeClr val="tx1">
                    <a:lumMod val="75000"/>
                    <a:lumOff val="25000"/>
                  </a:schemeClr>
                </a:solidFill>
              </a:rPr>
              <a:t>Property Profile Reports</a:t>
            </a:r>
          </a:p>
        </p:txBody>
      </p:sp>
      <p:sp>
        <p:nvSpPr>
          <p:cNvPr id="3" name="Content Placeholder 2">
            <a:extLst>
              <a:ext uri="{FF2B5EF4-FFF2-40B4-BE49-F238E27FC236}">
                <a16:creationId xmlns:a16="http://schemas.microsoft.com/office/drawing/2014/main" id="{3C833415-6B98-498B-8B1C-A1822E52C57A}"/>
              </a:ext>
            </a:extLst>
          </p:cNvPr>
          <p:cNvSpPr>
            <a:spLocks noGrp="1"/>
          </p:cNvSpPr>
          <p:nvPr>
            <p:ph idx="1"/>
          </p:nvPr>
        </p:nvSpPr>
        <p:spPr>
          <a:xfrm>
            <a:off x="431800" y="1165225"/>
            <a:ext cx="3975100" cy="4614863"/>
          </a:xfrm>
        </p:spPr>
        <p:txBody>
          <a:bodyPr rtlCol="0">
            <a:noAutofit/>
          </a:bodyPr>
          <a:lstStyle/>
          <a:p>
            <a:pPr fontAlgn="auto">
              <a:defRPr/>
            </a:pPr>
            <a:endParaRPr lang="en-US" sz="1000" dirty="0">
              <a:solidFill>
                <a:schemeClr val="tx1">
                  <a:lumMod val="75000"/>
                  <a:lumOff val="25000"/>
                </a:schemeClr>
              </a:solidFill>
            </a:endParaRPr>
          </a:p>
          <a:p>
            <a:pPr fontAlgn="auto">
              <a:defRPr/>
            </a:pPr>
            <a:endParaRPr lang="en-US" sz="1400" dirty="0">
              <a:solidFill>
                <a:schemeClr val="tx1">
                  <a:lumMod val="75000"/>
                  <a:lumOff val="25000"/>
                </a:schemeClr>
              </a:solidFill>
            </a:endParaRPr>
          </a:p>
        </p:txBody>
      </p:sp>
      <p:sp>
        <p:nvSpPr>
          <p:cNvPr id="4" name="Slide Number Placeholder 3">
            <a:extLst>
              <a:ext uri="{FF2B5EF4-FFF2-40B4-BE49-F238E27FC236}">
                <a16:creationId xmlns:a16="http://schemas.microsoft.com/office/drawing/2014/main" id="{6405848D-47CC-4330-8581-B3A28DD56875}"/>
              </a:ext>
            </a:extLst>
          </p:cNvPr>
          <p:cNvSpPr>
            <a:spLocks noGrp="1"/>
          </p:cNvSpPr>
          <p:nvPr>
            <p:ph type="sldNum" sz="quarter" idx="15"/>
          </p:nvPr>
        </p:nvSpPr>
        <p:spPr/>
        <p:txBody>
          <a:bodyPr/>
          <a:lstStyle/>
          <a:p>
            <a:pPr>
              <a:defRPr/>
            </a:pPr>
            <a:fld id="{0274DE0D-D3CC-4F41-9C90-629F099764D6}" type="slidenum">
              <a:rPr lang="en-US"/>
              <a:pPr>
                <a:defRPr/>
              </a:pPr>
              <a:t>16</a:t>
            </a:fld>
            <a:endParaRPr lang="en-US" dirty="0"/>
          </a:p>
        </p:txBody>
      </p:sp>
      <p:pic>
        <p:nvPicPr>
          <p:cNvPr id="6" name="Picture 5" descr="Graphical user interface, website&#10;&#10;Description automatically generated">
            <a:extLst>
              <a:ext uri="{FF2B5EF4-FFF2-40B4-BE49-F238E27FC236}">
                <a16:creationId xmlns:a16="http://schemas.microsoft.com/office/drawing/2014/main" id="{F73E7051-AC99-4236-B679-53FF2159D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868" y="1504949"/>
            <a:ext cx="4448964" cy="3935414"/>
          </a:xfrm>
          <a:prstGeom prst="rect">
            <a:avLst/>
          </a:prstGeom>
        </p:spPr>
      </p:pic>
      <p:pic>
        <p:nvPicPr>
          <p:cNvPr id="14" name="Picture 13" descr="A picture containing table&#10;&#10;Description automatically generated">
            <a:extLst>
              <a:ext uri="{FF2B5EF4-FFF2-40B4-BE49-F238E27FC236}">
                <a16:creationId xmlns:a16="http://schemas.microsoft.com/office/drawing/2014/main" id="{9211ECC1-B29E-4917-8CB3-C4ABF1A592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6072" y="1462935"/>
            <a:ext cx="4545126" cy="3935414"/>
          </a:xfrm>
          <a:prstGeom prst="rect">
            <a:avLst/>
          </a:prstGeom>
        </p:spPr>
      </p:pic>
      <p:pic>
        <p:nvPicPr>
          <p:cNvPr id="9" name="Picture Placeholder 8">
            <a:extLst>
              <a:ext uri="{FF2B5EF4-FFF2-40B4-BE49-F238E27FC236}">
                <a16:creationId xmlns:a16="http://schemas.microsoft.com/office/drawing/2014/main" id="{6E9E8561-731B-4BB5-81A2-4CA7341D7795}"/>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911" r="911"/>
          <a:stretch/>
        </p:blipFill>
        <p:spPr>
          <a:xfrm>
            <a:off x="5217319" y="1450975"/>
            <a:ext cx="3578753" cy="3935414"/>
          </a:xfrm>
        </p:spPr>
      </p:pic>
    </p:spTree>
    <p:extLst>
      <p:ext uri="{BB962C8B-B14F-4D97-AF65-F5344CB8AC3E}">
        <p14:creationId xmlns:p14="http://schemas.microsoft.com/office/powerpoint/2010/main" val="3332301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Placeholder 47" descr="A group of people in a room through a glass wall">
            <a:extLst>
              <a:ext uri="{FF2B5EF4-FFF2-40B4-BE49-F238E27FC236}">
                <a16:creationId xmlns:a16="http://schemas.microsoft.com/office/drawing/2014/main" id="{AC966987-B293-404A-BBED-86957A06039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0" y="0"/>
            <a:ext cx="12192000" cy="6786563"/>
          </a:xfrm>
        </p:spPr>
      </p:pic>
      <p:sp>
        <p:nvSpPr>
          <p:cNvPr id="32" name="Rectangle 31">
            <a:extLst>
              <a:ext uri="{FF2B5EF4-FFF2-40B4-BE49-F238E27FC236}">
                <a16:creationId xmlns:a16="http://schemas.microsoft.com/office/drawing/2014/main" id="{A851B3CA-790D-465D-9B97-AA9876E357B9}"/>
              </a:ext>
              <a:ext uri="{C183D7F6-B498-43B3-948B-1728B52AA6E4}">
                <adec:decorative xmlns:adec="http://schemas.microsoft.com/office/drawing/2017/decorative" val="1"/>
              </a:ext>
            </a:extLst>
          </p:cNvPr>
          <p:cNvSpPr/>
          <p:nvPr/>
        </p:nvSpPr>
        <p:spPr>
          <a:xfrm>
            <a:off x="6336000" y="0"/>
            <a:ext cx="3979575"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68F2B1-EF8F-4772-ADA1-4195B20EBA74}"/>
              </a:ext>
            </a:extLst>
          </p:cNvPr>
          <p:cNvSpPr>
            <a:spLocks noGrp="1"/>
          </p:cNvSpPr>
          <p:nvPr>
            <p:ph type="ctrTitle"/>
          </p:nvPr>
        </p:nvSpPr>
        <p:spPr bwMode="gray">
          <a:xfrm>
            <a:off x="6539896" y="2225180"/>
            <a:ext cx="3571782" cy="2387600"/>
          </a:xfrm>
        </p:spPr>
        <p:txBody>
          <a:bodyPr/>
          <a:lstStyle/>
          <a:p>
            <a:r>
              <a:rPr lang="en-US" dirty="0"/>
              <a:t>Thank You</a:t>
            </a:r>
          </a:p>
        </p:txBody>
      </p:sp>
      <p:cxnSp>
        <p:nvCxnSpPr>
          <p:cNvPr id="16" name="Straight Connector 15">
            <a:extLst>
              <a:ext uri="{FF2B5EF4-FFF2-40B4-BE49-F238E27FC236}">
                <a16:creationId xmlns:a16="http://schemas.microsoft.com/office/drawing/2014/main" id="{F3753AF9-461F-4049-BB9D-621E76A51470}"/>
              </a:ext>
              <a:ext uri="{C183D7F6-B498-43B3-948B-1728B52AA6E4}">
                <adec:decorative xmlns:adec="http://schemas.microsoft.com/office/drawing/2017/decorative" val="1"/>
              </a:ext>
            </a:extLst>
          </p:cNvPr>
          <p:cNvCxnSpPr>
            <a:cxnSpLocks/>
          </p:cNvCxnSpPr>
          <p:nvPr/>
        </p:nvCxnSpPr>
        <p:spPr>
          <a:xfrm>
            <a:off x="6539896" y="4848225"/>
            <a:ext cx="3571782"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pic>
        <p:nvPicPr>
          <p:cNvPr id="21" name="Graphic 20" descr="User" title="Icon - Presenter Name">
            <a:extLst>
              <a:ext uri="{FF2B5EF4-FFF2-40B4-BE49-F238E27FC236}">
                <a16:creationId xmlns:a16="http://schemas.microsoft.com/office/drawing/2014/main" id="{97242EBD-470B-4FB1-9B4C-E6DCB282152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82150" y="5034270"/>
            <a:ext cx="218900" cy="218900"/>
          </a:xfrm>
          <a:prstGeom prst="rect">
            <a:avLst/>
          </a:prstGeom>
        </p:spPr>
      </p:pic>
      <p:sp>
        <p:nvSpPr>
          <p:cNvPr id="3" name="Subtitle 2">
            <a:extLst>
              <a:ext uri="{FF2B5EF4-FFF2-40B4-BE49-F238E27FC236}">
                <a16:creationId xmlns:a16="http://schemas.microsoft.com/office/drawing/2014/main" id="{565124A8-7554-4DB8-896F-F9946B9CF1F9}"/>
              </a:ext>
            </a:extLst>
          </p:cNvPr>
          <p:cNvSpPr>
            <a:spLocks noGrp="1"/>
          </p:cNvSpPr>
          <p:nvPr>
            <p:ph type="subTitle" idx="1"/>
          </p:nvPr>
        </p:nvSpPr>
        <p:spPr bwMode="gray"/>
        <p:txBody>
          <a:bodyPr/>
          <a:lstStyle/>
          <a:p>
            <a:r>
              <a:rPr lang="en-US" dirty="0"/>
              <a:t>Brian Fox</a:t>
            </a:r>
          </a:p>
        </p:txBody>
      </p:sp>
      <p:pic>
        <p:nvPicPr>
          <p:cNvPr id="25" name="Graphic 24" descr="Smart Phone" title="Icon - Presenter Phone Number">
            <a:extLst>
              <a:ext uri="{FF2B5EF4-FFF2-40B4-BE49-F238E27FC236}">
                <a16:creationId xmlns:a16="http://schemas.microsoft.com/office/drawing/2014/main" id="{B1BC719A-AAF0-4DB7-9856-CF7AC6A9880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582150" y="5388742"/>
            <a:ext cx="218900" cy="218900"/>
          </a:xfrm>
          <a:prstGeom prst="rect">
            <a:avLst/>
          </a:prstGeom>
        </p:spPr>
      </p:pic>
      <p:sp>
        <p:nvSpPr>
          <p:cNvPr id="18" name="Text Placeholder 17">
            <a:extLst>
              <a:ext uri="{FF2B5EF4-FFF2-40B4-BE49-F238E27FC236}">
                <a16:creationId xmlns:a16="http://schemas.microsoft.com/office/drawing/2014/main" id="{31CED8F1-B63A-4FD2-9699-34AD761A8805}"/>
              </a:ext>
            </a:extLst>
          </p:cNvPr>
          <p:cNvSpPr>
            <a:spLocks noGrp="1"/>
          </p:cNvSpPr>
          <p:nvPr>
            <p:ph type="body" sz="quarter" idx="12"/>
          </p:nvPr>
        </p:nvSpPr>
        <p:spPr bwMode="gray">
          <a:xfrm>
            <a:off x="6905625" y="5412943"/>
            <a:ext cx="3206750" cy="247650"/>
          </a:xfrm>
        </p:spPr>
        <p:txBody>
          <a:bodyPr/>
          <a:lstStyle/>
          <a:p>
            <a:r>
              <a:rPr lang="en-US" dirty="0"/>
              <a:t>714-580-8099</a:t>
            </a:r>
          </a:p>
        </p:txBody>
      </p:sp>
      <p:pic>
        <p:nvPicPr>
          <p:cNvPr id="23" name="Graphic 22" descr="Envelope" title="Icon Presenter Email">
            <a:extLst>
              <a:ext uri="{FF2B5EF4-FFF2-40B4-BE49-F238E27FC236}">
                <a16:creationId xmlns:a16="http://schemas.microsoft.com/office/drawing/2014/main" id="{D99072B1-8690-4652-9009-362F46A213C2}"/>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582150" y="5780263"/>
            <a:ext cx="218900" cy="218900"/>
          </a:xfrm>
          <a:prstGeom prst="rect">
            <a:avLst/>
          </a:prstGeom>
        </p:spPr>
      </p:pic>
      <p:sp>
        <p:nvSpPr>
          <p:cNvPr id="19" name="Text Placeholder 18">
            <a:extLst>
              <a:ext uri="{FF2B5EF4-FFF2-40B4-BE49-F238E27FC236}">
                <a16:creationId xmlns:a16="http://schemas.microsoft.com/office/drawing/2014/main" id="{E48632CD-1506-46F5-A0DE-640903269D93}"/>
              </a:ext>
            </a:extLst>
          </p:cNvPr>
          <p:cNvSpPr>
            <a:spLocks noGrp="1"/>
          </p:cNvSpPr>
          <p:nvPr>
            <p:ph type="body" sz="quarter" idx="13"/>
          </p:nvPr>
        </p:nvSpPr>
        <p:spPr bwMode="gray">
          <a:xfrm>
            <a:off x="6905625" y="5768111"/>
            <a:ext cx="3206750" cy="247650"/>
          </a:xfrm>
        </p:spPr>
        <p:txBody>
          <a:bodyPr/>
          <a:lstStyle/>
          <a:p>
            <a:r>
              <a:rPr lang="en-US" dirty="0">
                <a:hlinkClick r:id="rId10"/>
              </a:rPr>
              <a:t>brian@benutech.com</a:t>
            </a:r>
            <a:r>
              <a:rPr lang="en-US" dirty="0"/>
              <a:t> </a:t>
            </a:r>
          </a:p>
        </p:txBody>
      </p:sp>
      <p:pic>
        <p:nvPicPr>
          <p:cNvPr id="17" name="Graphic 16" descr="World">
            <a:extLst>
              <a:ext uri="{FF2B5EF4-FFF2-40B4-BE49-F238E27FC236}">
                <a16:creationId xmlns:a16="http://schemas.microsoft.com/office/drawing/2014/main" id="{67AFAC0E-54F2-8843-9BDA-C965BFBBFBFB}"/>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576383" y="6123279"/>
            <a:ext cx="231342" cy="231342"/>
          </a:xfrm>
          <a:prstGeom prst="rect">
            <a:avLst/>
          </a:prstGeom>
        </p:spPr>
      </p:pic>
      <p:sp>
        <p:nvSpPr>
          <p:cNvPr id="26" name="Text Placeholder 18">
            <a:extLst>
              <a:ext uri="{FF2B5EF4-FFF2-40B4-BE49-F238E27FC236}">
                <a16:creationId xmlns:a16="http://schemas.microsoft.com/office/drawing/2014/main" id="{2EA3E05A-60C4-CD45-A7AC-1F20F4D95F6A}"/>
              </a:ext>
            </a:extLst>
          </p:cNvPr>
          <p:cNvSpPr txBox="1">
            <a:spLocks/>
          </p:cNvSpPr>
          <p:nvPr/>
        </p:nvSpPr>
        <p:spPr bwMode="gray">
          <a:xfrm>
            <a:off x="6905625" y="6123279"/>
            <a:ext cx="3206750" cy="24765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www.benutech.com</a:t>
            </a:r>
          </a:p>
        </p:txBody>
      </p:sp>
      <p:pic>
        <p:nvPicPr>
          <p:cNvPr id="15" name="Picture 14">
            <a:extLst>
              <a:ext uri="{FF2B5EF4-FFF2-40B4-BE49-F238E27FC236}">
                <a16:creationId xmlns:a16="http://schemas.microsoft.com/office/drawing/2014/main" id="{D26E8F72-C015-4D2E-95A0-1F82558BF3C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39896" y="401546"/>
            <a:ext cx="1275127" cy="1275127"/>
          </a:xfrm>
          <a:prstGeom prst="rect">
            <a:avLst/>
          </a:prstGeom>
        </p:spPr>
      </p:pic>
    </p:spTree>
    <p:extLst>
      <p:ext uri="{BB962C8B-B14F-4D97-AF65-F5344CB8AC3E}">
        <p14:creationId xmlns:p14="http://schemas.microsoft.com/office/powerpoint/2010/main" val="168567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C3A2A8D-7508-407B-BB3C-C1DF496E4258}"/>
              </a:ext>
            </a:extLst>
          </p:cNvPr>
          <p:cNvSpPr>
            <a:spLocks noGrp="1"/>
          </p:cNvSpPr>
          <p:nvPr>
            <p:ph idx="1"/>
          </p:nvPr>
        </p:nvSpPr>
        <p:spPr>
          <a:xfrm>
            <a:off x="431800" y="280988"/>
            <a:ext cx="4556125" cy="5799137"/>
          </a:xfrm>
        </p:spPr>
        <p:txBody>
          <a:bodyPr rtlCol="0">
            <a:noAutofit/>
          </a:bodyPr>
          <a:lstStyle/>
          <a:p>
            <a:pPr marL="0" indent="0" fontAlgn="auto">
              <a:buFont typeface="Arial" panose="020B0604020202020204" pitchFamily="34" charset="0"/>
              <a:buNone/>
              <a:defRPr/>
            </a:pPr>
            <a:r>
              <a:rPr lang="en-US" sz="3000" dirty="0">
                <a:solidFill>
                  <a:schemeClr val="tx1">
                    <a:lumMod val="75000"/>
                    <a:lumOff val="25000"/>
                  </a:schemeClr>
                </a:solidFill>
              </a:rPr>
              <a:t>Collaborate, Assist, and Empower your Realtors and Lenders. </a:t>
            </a:r>
          </a:p>
          <a:p>
            <a:pPr marL="0" indent="0" fontAlgn="auto">
              <a:buFont typeface="Arial" panose="020B0604020202020204" pitchFamily="34" charset="0"/>
              <a:buNone/>
              <a:defRPr/>
            </a:pPr>
            <a:r>
              <a:rPr lang="en-US" dirty="0">
                <a:solidFill>
                  <a:schemeClr val="tx1">
                    <a:lumMod val="75000"/>
                    <a:lumOff val="25000"/>
                  </a:schemeClr>
                </a:solidFill>
                <a:latin typeface="-apple-system"/>
              </a:rPr>
              <a:t>Homeowners don’t sell without reason. Homeowners don’t refinance for fun. They need reasons to sell, reasons to refinance. Those reasons are often spurred by “life events” or other circumstance. </a:t>
            </a:r>
          </a:p>
          <a:p>
            <a:pPr marL="0" indent="0" fontAlgn="auto">
              <a:buFont typeface="Arial" panose="020B0604020202020204" pitchFamily="34" charset="0"/>
              <a:buNone/>
              <a:defRPr/>
            </a:pPr>
            <a:r>
              <a:rPr lang="en-US" dirty="0">
                <a:solidFill>
                  <a:schemeClr val="tx1">
                    <a:lumMod val="75000"/>
                    <a:lumOff val="25000"/>
                  </a:schemeClr>
                </a:solidFill>
                <a:latin typeface="-apple-system"/>
              </a:rPr>
              <a:t>Title Companies utilize Title Toolbox to provide advantages and marketing insight to their clients. Client access is free from their Title Company. Sites are branded to the Title Company providing scalable, turnkey solutions to help clients expand their businesses.</a:t>
            </a:r>
          </a:p>
          <a:p>
            <a:pPr marL="0" indent="0" fontAlgn="auto">
              <a:buFont typeface="Arial" panose="020B0604020202020204" pitchFamily="34" charset="0"/>
              <a:buNone/>
              <a:defRPr/>
            </a:pPr>
            <a:r>
              <a:rPr lang="en-US" dirty="0">
                <a:solidFill>
                  <a:schemeClr val="tx1">
                    <a:lumMod val="75000"/>
                    <a:lumOff val="25000"/>
                  </a:schemeClr>
                </a:solidFill>
                <a:latin typeface="-apple-system"/>
              </a:rPr>
              <a:t>Title Toolbox identifies probable sellers before they list their homes. It then provides all the research tools and reports that both Realtors and Lenders need to move smart and fast in market.</a:t>
            </a:r>
            <a:endParaRPr lang="en-US" dirty="0">
              <a:solidFill>
                <a:schemeClr val="tx1">
                  <a:lumMod val="75000"/>
                  <a:lumOff val="25000"/>
                </a:schemeClr>
              </a:solidFill>
            </a:endParaRPr>
          </a:p>
        </p:txBody>
      </p:sp>
      <p:pic>
        <p:nvPicPr>
          <p:cNvPr id="22531" name="Picture Placeholder 7">
            <a:extLst>
              <a:ext uri="{FF2B5EF4-FFF2-40B4-BE49-F238E27FC236}">
                <a16:creationId xmlns:a16="http://schemas.microsoft.com/office/drawing/2014/main" id="{B52D10A8-1D80-4385-B68C-EF03C296EA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3050" y="0"/>
            <a:ext cx="6407150" cy="4335463"/>
          </a:xfrm>
          <a:prstGeom prst="rect">
            <a:avLst/>
          </a:prstGeom>
          <a:solidFill>
            <a:schemeClr val="tx1">
              <a:alpha val="70195"/>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pic>
      <p:sp>
        <p:nvSpPr>
          <p:cNvPr id="4" name="Title 3">
            <a:extLst>
              <a:ext uri="{FF2B5EF4-FFF2-40B4-BE49-F238E27FC236}">
                <a16:creationId xmlns:a16="http://schemas.microsoft.com/office/drawing/2014/main" id="{1386D220-B34D-4C65-917F-BB56A30C613C}"/>
              </a:ext>
            </a:extLst>
          </p:cNvPr>
          <p:cNvSpPr>
            <a:spLocks noGrp="1"/>
          </p:cNvSpPr>
          <p:nvPr>
            <p:ph type="title"/>
          </p:nvPr>
        </p:nvSpPr>
        <p:spPr bwMode="ltGray">
          <a:xfrm>
            <a:off x="5657850" y="3981450"/>
            <a:ext cx="5749925" cy="1343025"/>
          </a:xfrm>
        </p:spPr>
        <p:txBody>
          <a:bodyPr/>
          <a:lstStyle/>
          <a:p>
            <a:pPr fontAlgn="auto">
              <a:spcAft>
                <a:spcPts val="0"/>
              </a:spcAft>
              <a:defRPr/>
            </a:pPr>
            <a:r>
              <a:rPr lang="en-US" dirty="0"/>
              <a:t>About Us</a:t>
            </a:r>
          </a:p>
        </p:txBody>
      </p:sp>
      <p:cxnSp>
        <p:nvCxnSpPr>
          <p:cNvPr id="45" name="Straight Connector 44">
            <a:extLst>
              <a:ext uri="{FF2B5EF4-FFF2-40B4-BE49-F238E27FC236}">
                <a16:creationId xmlns:a16="http://schemas.microsoft.com/office/drawing/2014/main" id="{04C71C3F-571A-449E-9874-9A84B974D916}"/>
              </a:ext>
            </a:extLst>
          </p:cNvPr>
          <p:cNvCxnSpPr>
            <a:cxnSpLocks/>
          </p:cNvCxnSpPr>
          <p:nvPr/>
        </p:nvCxnSpPr>
        <p:spPr bwMode="ltGray">
          <a:xfrm>
            <a:off x="5657669" y="5495925"/>
            <a:ext cx="5750421"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22534" name="Text Placeholder 28">
            <a:extLst>
              <a:ext uri="{FF2B5EF4-FFF2-40B4-BE49-F238E27FC236}">
                <a16:creationId xmlns:a16="http://schemas.microsoft.com/office/drawing/2014/main" id="{DEB83F8D-BE8E-4ADB-AE9F-9A39E0D50E02}"/>
              </a:ext>
            </a:extLst>
          </p:cNvPr>
          <p:cNvSpPr>
            <a:spLocks noGrp="1" noChangeArrowheads="1"/>
          </p:cNvSpPr>
          <p:nvPr>
            <p:ph type="body" sz="quarter" idx="14"/>
          </p:nvPr>
        </p:nvSpPr>
        <p:spPr bwMode="gray">
          <a:xfrm>
            <a:off x="5657850" y="5657850"/>
            <a:ext cx="5749925" cy="1119188"/>
          </a:xfrm>
        </p:spPr>
        <p:txBody>
          <a:bodyPr/>
          <a:lstStyle/>
          <a:p>
            <a:r>
              <a:rPr lang="en-US" altLang="en-US" sz="1200"/>
              <a:t>Benutech, Inc. offers an unparalleled approach to providing real estate related companies with both innovative technology and elegant data solutions. We take on the viewpoint of our customers, understand their data challenges and needs, then quickly build the data solutions that allow them to grow the most streamlined, efficient, and productive business models available.</a:t>
            </a:r>
          </a:p>
        </p:txBody>
      </p:sp>
      <p:sp>
        <p:nvSpPr>
          <p:cNvPr id="3" name="Slide Number Placeholder 2">
            <a:extLst>
              <a:ext uri="{FF2B5EF4-FFF2-40B4-BE49-F238E27FC236}">
                <a16:creationId xmlns:a16="http://schemas.microsoft.com/office/drawing/2014/main" id="{7C39DD01-31DA-4692-88EF-5374BE7317AE}"/>
              </a:ext>
            </a:extLst>
          </p:cNvPr>
          <p:cNvSpPr>
            <a:spLocks noGrp="1"/>
          </p:cNvSpPr>
          <p:nvPr>
            <p:ph type="sldNum" sz="quarter" idx="15"/>
          </p:nvPr>
        </p:nvSpPr>
        <p:spPr/>
        <p:txBody>
          <a:bodyPr/>
          <a:lstStyle/>
          <a:p>
            <a:pPr>
              <a:defRPr/>
            </a:pPr>
            <a:fld id="{47CEC604-AA3B-4873-80B5-7275A87EB515}" type="slidenum">
              <a:rPr lang="en-US"/>
              <a:pPr>
                <a:defRPr/>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977D1-7786-42D6-B79B-96B710F4E362}"/>
              </a:ext>
            </a:extLst>
          </p:cNvPr>
          <p:cNvSpPr>
            <a:spLocks noGrp="1"/>
          </p:cNvSpPr>
          <p:nvPr>
            <p:ph type="title"/>
          </p:nvPr>
        </p:nvSpPr>
        <p:spPr>
          <a:xfrm>
            <a:off x="431800" y="358775"/>
            <a:ext cx="11339513" cy="431800"/>
          </a:xfrm>
        </p:spPr>
        <p:txBody>
          <a:bodyPr/>
          <a:lstStyle/>
          <a:p>
            <a:pPr fontAlgn="auto">
              <a:spcAft>
                <a:spcPts val="0"/>
              </a:spcAft>
              <a:defRPr/>
            </a:pPr>
            <a:r>
              <a:rPr lang="en-US" dirty="0">
                <a:solidFill>
                  <a:schemeClr val="tx1">
                    <a:lumMod val="75000"/>
                    <a:lumOff val="25000"/>
                  </a:schemeClr>
                </a:solidFill>
              </a:rPr>
              <a:t>Every Data Detail</a:t>
            </a:r>
          </a:p>
        </p:txBody>
      </p:sp>
      <p:sp>
        <p:nvSpPr>
          <p:cNvPr id="3" name="Content Placeholder 2">
            <a:extLst>
              <a:ext uri="{FF2B5EF4-FFF2-40B4-BE49-F238E27FC236}">
                <a16:creationId xmlns:a16="http://schemas.microsoft.com/office/drawing/2014/main" id="{6EB47173-1AAC-448E-A4B4-DB7D021E6293}"/>
              </a:ext>
            </a:extLst>
          </p:cNvPr>
          <p:cNvSpPr>
            <a:spLocks noGrp="1"/>
          </p:cNvSpPr>
          <p:nvPr>
            <p:ph idx="1"/>
          </p:nvPr>
        </p:nvSpPr>
        <p:spPr>
          <a:xfrm>
            <a:off x="431800" y="1165225"/>
            <a:ext cx="3975100" cy="4614863"/>
          </a:xfrm>
        </p:spPr>
        <p:txBody>
          <a:bodyPr rtlCol="0">
            <a:noAutofit/>
          </a:bodyPr>
          <a:lstStyle/>
          <a:p>
            <a:pPr marL="0" indent="0" fontAlgn="auto">
              <a:buFont typeface="Arial" panose="020B0604020202020204" pitchFamily="34" charset="0"/>
              <a:buNone/>
              <a:defRPr/>
            </a:pPr>
            <a:r>
              <a:rPr lang="en-US" sz="1200" dirty="0">
                <a:solidFill>
                  <a:srgbClr val="404040"/>
                </a:solidFill>
                <a:ea typeface="Tahoma" panose="020B0604030504040204" pitchFamily="34" charset="0"/>
                <a:cs typeface="Tahoma" panose="020B0604030504040204" pitchFamily="34" charset="0"/>
              </a:rPr>
              <a:t>Title Toolbox is a revolutionary platform that enhances the delivery of property data and property reports to help the subscribing Title Company successfully grow and retain their business and clientele. With Title Toolbox, users have instant access to all of property information, property details, property reports, and tools that their State regulations will allow for them to deliver to their clients. All the “Tools” in Title Toolbox have been proven to help Realtors and Lenders successfully market and prospect for new business.</a:t>
            </a:r>
            <a:endParaRPr lang="en-US" sz="1200" dirty="0">
              <a:ea typeface="Tahoma" panose="020B0604030504040204" pitchFamily="34" charset="0"/>
              <a:cs typeface="Tahoma" panose="020B0604030504040204" pitchFamily="34" charset="0"/>
            </a:endParaRPr>
          </a:p>
          <a:p>
            <a:pPr fontAlgn="auto">
              <a:spcBef>
                <a:spcPts val="600"/>
              </a:spcBef>
              <a:defRPr/>
            </a:pPr>
            <a:r>
              <a:rPr lang="en-US" sz="1400" dirty="0">
                <a:solidFill>
                  <a:schemeClr val="tx1">
                    <a:lumMod val="75000"/>
                    <a:lumOff val="25000"/>
                  </a:schemeClr>
                </a:solidFill>
              </a:rPr>
              <a:t>Assessor Info (Owner names, site &amp; mailing addresses)</a:t>
            </a:r>
          </a:p>
          <a:p>
            <a:pPr fontAlgn="auto">
              <a:spcBef>
                <a:spcPts val="600"/>
              </a:spcBef>
              <a:defRPr/>
            </a:pPr>
            <a:r>
              <a:rPr lang="en-US" sz="1400" dirty="0">
                <a:solidFill>
                  <a:schemeClr val="tx1">
                    <a:lumMod val="75000"/>
                    <a:lumOff val="25000"/>
                  </a:schemeClr>
                </a:solidFill>
              </a:rPr>
              <a:t>Property Characteristics (Beds, baths, sq. ft., lot size, stories, and all other characteristics)</a:t>
            </a:r>
          </a:p>
          <a:p>
            <a:pPr fontAlgn="auto">
              <a:spcBef>
                <a:spcPts val="600"/>
              </a:spcBef>
              <a:defRPr/>
            </a:pPr>
            <a:r>
              <a:rPr lang="en-US" sz="1400" dirty="0">
                <a:solidFill>
                  <a:schemeClr val="tx1">
                    <a:lumMod val="75000"/>
                    <a:lumOff val="25000"/>
                  </a:schemeClr>
                </a:solidFill>
              </a:rPr>
              <a:t>Assessments &amp; Taxes</a:t>
            </a:r>
          </a:p>
          <a:p>
            <a:pPr fontAlgn="auto">
              <a:spcBef>
                <a:spcPts val="600"/>
              </a:spcBef>
              <a:defRPr/>
            </a:pPr>
            <a:r>
              <a:rPr lang="en-US" sz="1400" dirty="0">
                <a:solidFill>
                  <a:schemeClr val="tx1">
                    <a:lumMod val="75000"/>
                    <a:lumOff val="25000"/>
                  </a:schemeClr>
                </a:solidFill>
              </a:rPr>
              <a:t>Transaction History (all transfers, including full and partial [trust] transfers)</a:t>
            </a:r>
          </a:p>
          <a:p>
            <a:pPr fontAlgn="auto">
              <a:spcBef>
                <a:spcPts val="600"/>
              </a:spcBef>
              <a:defRPr/>
            </a:pPr>
            <a:r>
              <a:rPr lang="en-US" sz="1400" dirty="0">
                <a:solidFill>
                  <a:schemeClr val="tx1">
                    <a:lumMod val="75000"/>
                    <a:lumOff val="25000"/>
                  </a:schemeClr>
                </a:solidFill>
              </a:rPr>
              <a:t>Lender History (all loans, including those paid off, or otherwise reconveyed, incl. defaults)</a:t>
            </a:r>
          </a:p>
          <a:p>
            <a:pPr fontAlgn="auto">
              <a:spcBef>
                <a:spcPts val="600"/>
              </a:spcBef>
              <a:defRPr/>
            </a:pPr>
            <a:r>
              <a:rPr lang="en-US" sz="1400" dirty="0">
                <a:solidFill>
                  <a:schemeClr val="tx1">
                    <a:lumMod val="75000"/>
                    <a:lumOff val="25000"/>
                  </a:schemeClr>
                </a:solidFill>
              </a:rPr>
              <a:t>Mortgage Leads (Any filter, for any loan target)</a:t>
            </a:r>
          </a:p>
          <a:p>
            <a:pPr fontAlgn="auto">
              <a:spcBef>
                <a:spcPts val="600"/>
              </a:spcBef>
              <a:defRPr/>
            </a:pPr>
            <a:r>
              <a:rPr lang="en-US" sz="1400" dirty="0">
                <a:solidFill>
                  <a:schemeClr val="tx1">
                    <a:lumMod val="75000"/>
                    <a:lumOff val="25000"/>
                  </a:schemeClr>
                </a:solidFill>
              </a:rPr>
              <a:t>Realtor Leads (Life Events, liens, defaults)</a:t>
            </a:r>
          </a:p>
          <a:p>
            <a:pPr fontAlgn="auto">
              <a:defRPr/>
            </a:pPr>
            <a:endParaRPr lang="en-US" sz="1000" dirty="0">
              <a:solidFill>
                <a:schemeClr val="tx1">
                  <a:lumMod val="75000"/>
                  <a:lumOff val="25000"/>
                </a:schemeClr>
              </a:solidFill>
            </a:endParaRPr>
          </a:p>
          <a:p>
            <a:pPr fontAlgn="auto">
              <a:defRPr/>
            </a:pPr>
            <a:endParaRPr lang="en-US" sz="1000" dirty="0">
              <a:solidFill>
                <a:schemeClr val="tx1">
                  <a:lumMod val="75000"/>
                  <a:lumOff val="25000"/>
                </a:schemeClr>
              </a:solidFill>
            </a:endParaRPr>
          </a:p>
          <a:p>
            <a:pPr fontAlgn="auto">
              <a:defRPr/>
            </a:pPr>
            <a:endParaRPr lang="en-US" sz="1400" dirty="0">
              <a:solidFill>
                <a:schemeClr val="tx1">
                  <a:lumMod val="75000"/>
                  <a:lumOff val="25000"/>
                </a:schemeClr>
              </a:solidFill>
            </a:endParaRPr>
          </a:p>
        </p:txBody>
      </p:sp>
      <p:sp>
        <p:nvSpPr>
          <p:cNvPr id="4" name="Slide Number Placeholder 3">
            <a:extLst>
              <a:ext uri="{FF2B5EF4-FFF2-40B4-BE49-F238E27FC236}">
                <a16:creationId xmlns:a16="http://schemas.microsoft.com/office/drawing/2014/main" id="{241DE608-A12A-49F6-A993-87300ABE002C}"/>
              </a:ext>
            </a:extLst>
          </p:cNvPr>
          <p:cNvSpPr>
            <a:spLocks noGrp="1"/>
          </p:cNvSpPr>
          <p:nvPr>
            <p:ph type="sldNum" sz="quarter" idx="15"/>
          </p:nvPr>
        </p:nvSpPr>
        <p:spPr/>
        <p:txBody>
          <a:bodyPr/>
          <a:lstStyle/>
          <a:p>
            <a:pPr>
              <a:defRPr/>
            </a:pPr>
            <a:fld id="{3250BC4B-60BE-45E0-8D22-F5CE3A46C32C}" type="slidenum">
              <a:rPr lang="en-US"/>
              <a:pPr>
                <a:defRPr/>
              </a:pPr>
              <a:t>3</a:t>
            </a:fld>
            <a:endParaRPr lang="en-US" dirty="0"/>
          </a:p>
        </p:txBody>
      </p:sp>
      <p:pic>
        <p:nvPicPr>
          <p:cNvPr id="19" name="Picture Placeholder 18" descr="Graphical user interface, website&#10;&#10;Description automatically generated">
            <a:extLst>
              <a:ext uri="{FF2B5EF4-FFF2-40B4-BE49-F238E27FC236}">
                <a16:creationId xmlns:a16="http://schemas.microsoft.com/office/drawing/2014/main" id="{F3FE3E3C-B808-4351-8040-951392CB7B78}"/>
              </a:ext>
            </a:extLst>
          </p:cNvPr>
          <p:cNvPicPr>
            <a:picLocks noGrp="1" noChangeAspect="1"/>
          </p:cNvPicPr>
          <p:nvPr>
            <p:ph type="pic" sz="quarter" idx="13"/>
          </p:nvPr>
        </p:nvPicPr>
        <p:blipFill>
          <a:blip r:embed="rId3"/>
          <a:srcRect t="7912" b="7912"/>
          <a:stretch>
            <a:fillRect/>
          </a:stretch>
        </p:blipFill>
        <p:spPr>
          <a:xfrm>
            <a:off x="5218113" y="1450975"/>
            <a:ext cx="6973887" cy="393541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69A0-7E21-4286-A6E8-7675B33260CB}"/>
              </a:ext>
            </a:extLst>
          </p:cNvPr>
          <p:cNvSpPr>
            <a:spLocks noGrp="1"/>
          </p:cNvSpPr>
          <p:nvPr>
            <p:ph type="title"/>
          </p:nvPr>
        </p:nvSpPr>
        <p:spPr>
          <a:xfrm>
            <a:off x="431800" y="431800"/>
            <a:ext cx="11339513" cy="431800"/>
          </a:xfrm>
        </p:spPr>
        <p:txBody>
          <a:bodyPr/>
          <a:lstStyle/>
          <a:p>
            <a:pPr fontAlgn="auto">
              <a:spcAft>
                <a:spcPts val="0"/>
              </a:spcAft>
              <a:defRPr/>
            </a:pPr>
            <a:r>
              <a:rPr lang="en-US" dirty="0">
                <a:solidFill>
                  <a:schemeClr val="tx1">
                    <a:lumMod val="75000"/>
                    <a:lumOff val="25000"/>
                  </a:schemeClr>
                </a:solidFill>
              </a:rPr>
              <a:t>Data &amp; Services</a:t>
            </a:r>
          </a:p>
        </p:txBody>
      </p:sp>
      <p:pic>
        <p:nvPicPr>
          <p:cNvPr id="17" name="Picture Placeholder 16">
            <a:extLst>
              <a:ext uri="{FF2B5EF4-FFF2-40B4-BE49-F238E27FC236}">
                <a16:creationId xmlns:a16="http://schemas.microsoft.com/office/drawing/2014/main" id="{5675DB25-2B0B-4372-971F-178F22014CB2}"/>
              </a:ext>
            </a:extLst>
          </p:cNvPr>
          <p:cNvPicPr>
            <a:picLocks noGrp="1" noChangeAspect="1"/>
          </p:cNvPicPr>
          <p:nvPr>
            <p:ph type="pic" sz="quarter" idx="41"/>
          </p:nvPr>
        </p:nvPicPr>
        <p:blipFill>
          <a:blip r:embed="rId3"/>
          <a:srcRect/>
          <a:stretch/>
        </p:blipFill>
        <p:spPr>
          <a:xfrm>
            <a:off x="431800" y="1535113"/>
            <a:ext cx="1979613" cy="1979612"/>
          </a:xfrm>
        </p:spPr>
      </p:pic>
      <p:sp>
        <p:nvSpPr>
          <p:cNvPr id="5" name="Text Placeholder 4">
            <a:extLst>
              <a:ext uri="{FF2B5EF4-FFF2-40B4-BE49-F238E27FC236}">
                <a16:creationId xmlns:a16="http://schemas.microsoft.com/office/drawing/2014/main" id="{085382DE-90FB-401B-8A97-E34BC9EA5F7A}"/>
              </a:ext>
            </a:extLst>
          </p:cNvPr>
          <p:cNvSpPr>
            <a:spLocks noGrp="1"/>
          </p:cNvSpPr>
          <p:nvPr>
            <p:ph type="body" sz="quarter" idx="17"/>
          </p:nvPr>
        </p:nvSpPr>
        <p:spPr>
          <a:xfrm>
            <a:off x="431800" y="3770313"/>
            <a:ext cx="1979613" cy="360362"/>
          </a:xfrm>
        </p:spPr>
        <p:txBody>
          <a:bodyPr rtlCol="0">
            <a:noAutofit/>
          </a:bodyPr>
          <a:lstStyle/>
          <a:p>
            <a:pPr fontAlgn="auto">
              <a:defRPr/>
            </a:pPr>
            <a:r>
              <a:rPr lang="en-US" dirty="0"/>
              <a:t>Phones/Emails</a:t>
            </a:r>
          </a:p>
        </p:txBody>
      </p:sp>
      <p:cxnSp>
        <p:nvCxnSpPr>
          <p:cNvPr id="20" name="Straight Connector 19">
            <a:extLst>
              <a:ext uri="{FF2B5EF4-FFF2-40B4-BE49-F238E27FC236}">
                <a16:creationId xmlns:a16="http://schemas.microsoft.com/office/drawing/2014/main" id="{7970A6BE-9C31-43CE-AC27-EFF21C48A4AA}"/>
              </a:ext>
            </a:extLst>
          </p:cNvPr>
          <p:cNvCxnSpPr>
            <a:cxnSpLocks/>
          </p:cNvCxnSpPr>
          <p:nvPr/>
        </p:nvCxnSpPr>
        <p:spPr>
          <a:xfrm>
            <a:off x="611188" y="4324350"/>
            <a:ext cx="180022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8A690D9F-81D6-4D6D-9517-D2D165447575}"/>
              </a:ext>
            </a:extLst>
          </p:cNvPr>
          <p:cNvSpPr>
            <a:spLocks noGrp="1"/>
          </p:cNvSpPr>
          <p:nvPr>
            <p:ph type="body" sz="quarter" idx="18"/>
          </p:nvPr>
        </p:nvSpPr>
        <p:spPr>
          <a:xfrm>
            <a:off x="611188" y="4468813"/>
            <a:ext cx="1800225" cy="720725"/>
          </a:xfrm>
        </p:spPr>
        <p:txBody>
          <a:bodyPr rtlCol="0">
            <a:noAutofit/>
          </a:bodyPr>
          <a:lstStyle/>
          <a:p>
            <a:pPr algn="l" fontAlgn="auto">
              <a:defRPr/>
            </a:pPr>
            <a:r>
              <a:rPr lang="en-US" sz="1000" dirty="0"/>
              <a:t>Benutech has partnered with a third party vendor to provide phones and/or email addresses on property group that you select. They tend to match phones to property addresses on 75% of a list and charge 5 cents per phone number found. They tend to find email addresses on 35% of a property list and charge 7 cents per email</a:t>
            </a:r>
            <a:r>
              <a:rPr lang="en-US" dirty="0"/>
              <a:t>.</a:t>
            </a:r>
          </a:p>
        </p:txBody>
      </p:sp>
      <p:pic>
        <p:nvPicPr>
          <p:cNvPr id="39" name="Picture Placeholder 38">
            <a:extLst>
              <a:ext uri="{FF2B5EF4-FFF2-40B4-BE49-F238E27FC236}">
                <a16:creationId xmlns:a16="http://schemas.microsoft.com/office/drawing/2014/main" id="{157D1387-09C5-4D7E-91A3-A725D9B43C15}"/>
              </a:ext>
            </a:extLst>
          </p:cNvPr>
          <p:cNvPicPr>
            <a:picLocks noGrp="1" noChangeAspect="1"/>
          </p:cNvPicPr>
          <p:nvPr>
            <p:ph type="pic" sz="quarter" idx="42"/>
          </p:nvPr>
        </p:nvPicPr>
        <p:blipFill>
          <a:blip r:embed="rId4"/>
          <a:srcRect/>
          <a:stretch/>
        </p:blipFill>
        <p:spPr>
          <a:xfrm>
            <a:off x="2771775" y="1535113"/>
            <a:ext cx="1979613" cy="1979612"/>
          </a:xfrm>
        </p:spPr>
      </p:pic>
      <p:sp>
        <p:nvSpPr>
          <p:cNvPr id="7" name="Text Placeholder 6">
            <a:extLst>
              <a:ext uri="{FF2B5EF4-FFF2-40B4-BE49-F238E27FC236}">
                <a16:creationId xmlns:a16="http://schemas.microsoft.com/office/drawing/2014/main" id="{510AE9D2-59BB-4088-A6D3-A3BE03865CB0}"/>
              </a:ext>
            </a:extLst>
          </p:cNvPr>
          <p:cNvSpPr>
            <a:spLocks noGrp="1"/>
          </p:cNvSpPr>
          <p:nvPr>
            <p:ph type="body" sz="quarter" idx="33"/>
          </p:nvPr>
        </p:nvSpPr>
        <p:spPr>
          <a:xfrm>
            <a:off x="2771775" y="3770313"/>
            <a:ext cx="1979613" cy="360362"/>
          </a:xfrm>
        </p:spPr>
        <p:txBody>
          <a:bodyPr rtlCol="0">
            <a:noAutofit/>
          </a:bodyPr>
          <a:lstStyle/>
          <a:p>
            <a:pPr fontAlgn="auto">
              <a:defRPr/>
            </a:pPr>
            <a:r>
              <a:rPr lang="en-US" dirty="0"/>
              <a:t>Mortgage/Equity</a:t>
            </a:r>
          </a:p>
        </p:txBody>
      </p:sp>
      <p:cxnSp>
        <p:nvCxnSpPr>
          <p:cNvPr id="21" name="Straight Connector 20">
            <a:extLst>
              <a:ext uri="{FF2B5EF4-FFF2-40B4-BE49-F238E27FC236}">
                <a16:creationId xmlns:a16="http://schemas.microsoft.com/office/drawing/2014/main" id="{26097B2C-0792-41FF-A00B-B898AA3314B2}"/>
              </a:ext>
            </a:extLst>
          </p:cNvPr>
          <p:cNvCxnSpPr>
            <a:cxnSpLocks/>
          </p:cNvCxnSpPr>
          <p:nvPr/>
        </p:nvCxnSpPr>
        <p:spPr>
          <a:xfrm>
            <a:off x="2862263" y="4324350"/>
            <a:ext cx="18002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F03BE5E7-8666-4A85-921F-DFC99D2BAB7E}"/>
              </a:ext>
            </a:extLst>
          </p:cNvPr>
          <p:cNvSpPr>
            <a:spLocks noGrp="1"/>
          </p:cNvSpPr>
          <p:nvPr>
            <p:ph type="body" sz="quarter" idx="35"/>
          </p:nvPr>
        </p:nvSpPr>
        <p:spPr>
          <a:xfrm>
            <a:off x="5111750" y="3770313"/>
            <a:ext cx="1979613" cy="360362"/>
          </a:xfrm>
        </p:spPr>
        <p:txBody>
          <a:bodyPr rtlCol="0">
            <a:noAutofit/>
          </a:bodyPr>
          <a:lstStyle/>
          <a:p>
            <a:pPr fontAlgn="auto">
              <a:defRPr/>
            </a:pPr>
            <a:r>
              <a:rPr lang="en-US" dirty="0"/>
              <a:t>Life Event</a:t>
            </a:r>
          </a:p>
        </p:txBody>
      </p:sp>
      <p:cxnSp>
        <p:nvCxnSpPr>
          <p:cNvPr id="22" name="Straight Connector 21">
            <a:extLst>
              <a:ext uri="{FF2B5EF4-FFF2-40B4-BE49-F238E27FC236}">
                <a16:creationId xmlns:a16="http://schemas.microsoft.com/office/drawing/2014/main" id="{13CA99A5-7C9F-4945-B03A-5CC11B7BCFBF}"/>
              </a:ext>
            </a:extLst>
          </p:cNvPr>
          <p:cNvCxnSpPr>
            <a:cxnSpLocks/>
          </p:cNvCxnSpPr>
          <p:nvPr/>
        </p:nvCxnSpPr>
        <p:spPr>
          <a:xfrm>
            <a:off x="5202238" y="4324350"/>
            <a:ext cx="180022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1" name="Picture Placeholder 70">
            <a:extLst>
              <a:ext uri="{FF2B5EF4-FFF2-40B4-BE49-F238E27FC236}">
                <a16:creationId xmlns:a16="http://schemas.microsoft.com/office/drawing/2014/main" id="{FEE5D189-D72C-43E5-AFBB-AE748DF65157}"/>
              </a:ext>
            </a:extLst>
          </p:cNvPr>
          <p:cNvPicPr>
            <a:picLocks noGrp="1" noChangeAspect="1"/>
          </p:cNvPicPr>
          <p:nvPr>
            <p:ph type="pic" sz="quarter" idx="44"/>
          </p:nvPr>
        </p:nvPicPr>
        <p:blipFill>
          <a:blip r:embed="rId5"/>
          <a:srcRect/>
          <a:stretch/>
        </p:blipFill>
        <p:spPr>
          <a:xfrm>
            <a:off x="7451725" y="1535113"/>
            <a:ext cx="1979613" cy="1979612"/>
          </a:xfrm>
        </p:spPr>
      </p:pic>
      <p:sp>
        <p:nvSpPr>
          <p:cNvPr id="11" name="Text Placeholder 10">
            <a:extLst>
              <a:ext uri="{FF2B5EF4-FFF2-40B4-BE49-F238E27FC236}">
                <a16:creationId xmlns:a16="http://schemas.microsoft.com/office/drawing/2014/main" id="{1CA3F20E-4F6D-4726-8087-F739D33469C1}"/>
              </a:ext>
            </a:extLst>
          </p:cNvPr>
          <p:cNvSpPr>
            <a:spLocks noGrp="1"/>
          </p:cNvSpPr>
          <p:nvPr>
            <p:ph type="body" sz="quarter" idx="37"/>
          </p:nvPr>
        </p:nvSpPr>
        <p:spPr>
          <a:xfrm>
            <a:off x="9780588" y="3770313"/>
            <a:ext cx="1979612" cy="360362"/>
          </a:xfrm>
        </p:spPr>
        <p:txBody>
          <a:bodyPr rtlCol="0">
            <a:noAutofit/>
          </a:bodyPr>
          <a:lstStyle/>
          <a:p>
            <a:pPr fontAlgn="auto">
              <a:defRPr/>
            </a:pPr>
            <a:r>
              <a:rPr lang="en-US" dirty="0"/>
              <a:t>Reports</a:t>
            </a:r>
          </a:p>
        </p:txBody>
      </p:sp>
      <p:cxnSp>
        <p:nvCxnSpPr>
          <p:cNvPr id="23" name="Straight Connector 22">
            <a:extLst>
              <a:ext uri="{FF2B5EF4-FFF2-40B4-BE49-F238E27FC236}">
                <a16:creationId xmlns:a16="http://schemas.microsoft.com/office/drawing/2014/main" id="{757B2B31-E367-473D-9801-D55025037FE2}"/>
              </a:ext>
            </a:extLst>
          </p:cNvPr>
          <p:cNvCxnSpPr>
            <a:cxnSpLocks/>
          </p:cNvCxnSpPr>
          <p:nvPr/>
        </p:nvCxnSpPr>
        <p:spPr>
          <a:xfrm>
            <a:off x="7542213" y="4324350"/>
            <a:ext cx="18002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3" name="Picture Placeholder 62" descr="Tablet with screenshot of analytics">
            <a:extLst>
              <a:ext uri="{FF2B5EF4-FFF2-40B4-BE49-F238E27FC236}">
                <a16:creationId xmlns:a16="http://schemas.microsoft.com/office/drawing/2014/main" id="{7526D1B4-0B83-4C10-889B-A3F2102E38E8}"/>
              </a:ext>
            </a:extLst>
          </p:cNvPr>
          <p:cNvPicPr>
            <a:picLocks noGrp="1" noChangeAspect="1"/>
          </p:cNvPicPr>
          <p:nvPr>
            <p:ph type="pic" sz="quarter" idx="45"/>
          </p:nvPr>
        </p:nvPicPr>
        <p:blipFill>
          <a:blip r:embed="rId6" cstate="screen"/>
          <a:srcRect/>
          <a:stretch>
            <a:fillRect/>
          </a:stretch>
        </p:blipFill>
        <p:spPr>
          <a:xfrm>
            <a:off x="9780588" y="1533525"/>
            <a:ext cx="1979612" cy="1981200"/>
          </a:xfrm>
        </p:spPr>
      </p:pic>
      <p:sp>
        <p:nvSpPr>
          <p:cNvPr id="13" name="Text Placeholder 12">
            <a:extLst>
              <a:ext uri="{FF2B5EF4-FFF2-40B4-BE49-F238E27FC236}">
                <a16:creationId xmlns:a16="http://schemas.microsoft.com/office/drawing/2014/main" id="{C3D8C7FA-AE0B-49B6-852E-8637A617D312}"/>
              </a:ext>
            </a:extLst>
          </p:cNvPr>
          <p:cNvSpPr>
            <a:spLocks noGrp="1"/>
          </p:cNvSpPr>
          <p:nvPr>
            <p:ph type="body" sz="quarter" idx="39"/>
          </p:nvPr>
        </p:nvSpPr>
        <p:spPr>
          <a:xfrm>
            <a:off x="7440613" y="3732213"/>
            <a:ext cx="1979612" cy="360362"/>
          </a:xfrm>
        </p:spPr>
        <p:txBody>
          <a:bodyPr rtlCol="0">
            <a:noAutofit/>
          </a:bodyPr>
          <a:lstStyle/>
          <a:p>
            <a:pPr fontAlgn="auto">
              <a:defRPr/>
            </a:pPr>
            <a:r>
              <a:rPr lang="en-US" dirty="0"/>
              <a:t>Net Sheet Calculators</a:t>
            </a:r>
          </a:p>
          <a:p>
            <a:pPr fontAlgn="auto">
              <a:defRPr/>
            </a:pPr>
            <a:endParaRPr lang="en-US" dirty="0"/>
          </a:p>
        </p:txBody>
      </p:sp>
      <p:cxnSp>
        <p:nvCxnSpPr>
          <p:cNvPr id="24" name="Straight Connector 23">
            <a:extLst>
              <a:ext uri="{FF2B5EF4-FFF2-40B4-BE49-F238E27FC236}">
                <a16:creationId xmlns:a16="http://schemas.microsoft.com/office/drawing/2014/main" id="{924F9BCC-12C4-44D8-94D5-981028DCA824}"/>
              </a:ext>
            </a:extLst>
          </p:cNvPr>
          <p:cNvCxnSpPr>
            <a:cxnSpLocks/>
          </p:cNvCxnSpPr>
          <p:nvPr/>
        </p:nvCxnSpPr>
        <p:spPr>
          <a:xfrm>
            <a:off x="9882188" y="4324350"/>
            <a:ext cx="180022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E1B2475-2C6D-46A9-9320-C61469AD5F3C}"/>
              </a:ext>
            </a:extLst>
          </p:cNvPr>
          <p:cNvSpPr>
            <a:spLocks noGrp="1"/>
          </p:cNvSpPr>
          <p:nvPr>
            <p:ph type="sldNum" sz="quarter" idx="46"/>
          </p:nvPr>
        </p:nvSpPr>
        <p:spPr/>
        <p:txBody>
          <a:bodyPr/>
          <a:lstStyle/>
          <a:p>
            <a:pPr>
              <a:defRPr/>
            </a:pPr>
            <a:fld id="{FABF6D7C-5D45-4C9C-9CFD-A6C5EB614213}" type="slidenum">
              <a:rPr lang="en-US"/>
              <a:pPr>
                <a:defRPr/>
              </a:pPr>
              <a:t>4</a:t>
            </a:fld>
            <a:endParaRPr lang="en-US" dirty="0"/>
          </a:p>
        </p:txBody>
      </p:sp>
      <p:sp>
        <p:nvSpPr>
          <p:cNvPr id="15" name="TextBox 14">
            <a:extLst>
              <a:ext uri="{FF2B5EF4-FFF2-40B4-BE49-F238E27FC236}">
                <a16:creationId xmlns:a16="http://schemas.microsoft.com/office/drawing/2014/main" id="{E5FCE49B-1A28-49D3-9C77-4E2F5E15BA1D}"/>
              </a:ext>
            </a:extLst>
          </p:cNvPr>
          <p:cNvSpPr txBox="1"/>
          <p:nvPr/>
        </p:nvSpPr>
        <p:spPr>
          <a:xfrm>
            <a:off x="2862263" y="4351338"/>
            <a:ext cx="2593975" cy="2247900"/>
          </a:xfrm>
          <a:prstGeom prst="rect">
            <a:avLst/>
          </a:prstGeom>
          <a:noFill/>
        </p:spPr>
        <p:txBody>
          <a:bodyPr wrap="none">
            <a:spAutoFit/>
          </a:bodyPr>
          <a:lstStyle/>
          <a:p>
            <a:pPr marL="171450" indent="-171450" eaLnBrk="1" fontAlgn="auto" hangingPunct="1">
              <a:spcBef>
                <a:spcPts val="0"/>
              </a:spcBef>
              <a:spcAft>
                <a:spcPts val="0"/>
              </a:spcAft>
              <a:buFont typeface="Arial" panose="020B0604020202020204" pitchFamily="34" charset="0"/>
              <a:buChar char="•"/>
              <a:defRPr/>
            </a:pPr>
            <a:r>
              <a:rPr lang="en-US" sz="1000" dirty="0">
                <a:solidFill>
                  <a:schemeClr val="tx1">
                    <a:lumMod val="75000"/>
                    <a:lumOff val="25000"/>
                  </a:schemeClr>
                </a:solidFill>
                <a:latin typeface="+mn-lt"/>
              </a:rPr>
              <a:t>Interest Rate</a:t>
            </a:r>
          </a:p>
          <a:p>
            <a:pPr marL="171450" indent="-171450" eaLnBrk="1" fontAlgn="auto" hangingPunct="1">
              <a:spcBef>
                <a:spcPts val="0"/>
              </a:spcBef>
              <a:spcAft>
                <a:spcPts val="0"/>
              </a:spcAft>
              <a:buFont typeface="Arial" panose="020B0604020202020204" pitchFamily="34" charset="0"/>
              <a:buChar char="•"/>
              <a:defRPr/>
            </a:pPr>
            <a:r>
              <a:rPr lang="en-US" sz="1000" dirty="0">
                <a:solidFill>
                  <a:schemeClr val="tx1">
                    <a:lumMod val="75000"/>
                    <a:lumOff val="25000"/>
                  </a:schemeClr>
                </a:solidFill>
                <a:latin typeface="+mn-lt"/>
              </a:rPr>
              <a:t>Loan To Value</a:t>
            </a:r>
          </a:p>
          <a:p>
            <a:pPr marL="171450" indent="-171450" eaLnBrk="1" fontAlgn="auto" hangingPunct="1">
              <a:spcBef>
                <a:spcPts val="0"/>
              </a:spcBef>
              <a:spcAft>
                <a:spcPts val="0"/>
              </a:spcAft>
              <a:buFont typeface="Arial" panose="020B0604020202020204" pitchFamily="34" charset="0"/>
              <a:buChar char="•"/>
              <a:defRPr/>
            </a:pPr>
            <a:r>
              <a:rPr lang="en-US" sz="1000" dirty="0">
                <a:solidFill>
                  <a:schemeClr val="tx1">
                    <a:lumMod val="75000"/>
                    <a:lumOff val="25000"/>
                  </a:schemeClr>
                </a:solidFill>
                <a:latin typeface="+mn-lt"/>
              </a:rPr>
              <a:t>Phone Numbers</a:t>
            </a:r>
          </a:p>
          <a:p>
            <a:pPr marL="171450" indent="-171450" eaLnBrk="1" fontAlgn="auto" hangingPunct="1">
              <a:spcBef>
                <a:spcPts val="0"/>
              </a:spcBef>
              <a:spcAft>
                <a:spcPts val="0"/>
              </a:spcAft>
              <a:buFont typeface="Arial" panose="020B0604020202020204" pitchFamily="34" charset="0"/>
              <a:buChar char="•"/>
              <a:defRPr/>
            </a:pPr>
            <a:r>
              <a:rPr lang="en-US" sz="1000" dirty="0">
                <a:solidFill>
                  <a:schemeClr val="tx1">
                    <a:lumMod val="75000"/>
                    <a:lumOff val="25000"/>
                  </a:schemeClr>
                </a:solidFill>
                <a:latin typeface="+mn-lt"/>
              </a:rPr>
              <a:t>Emails</a:t>
            </a:r>
          </a:p>
          <a:p>
            <a:pPr marL="171450" indent="-171450" eaLnBrk="1" fontAlgn="auto" hangingPunct="1">
              <a:spcBef>
                <a:spcPts val="0"/>
              </a:spcBef>
              <a:spcAft>
                <a:spcPts val="0"/>
              </a:spcAft>
              <a:buFont typeface="Arial" panose="020B0604020202020204" pitchFamily="34" charset="0"/>
              <a:buChar char="•"/>
              <a:defRPr/>
            </a:pPr>
            <a:r>
              <a:rPr lang="en-US" sz="1000" dirty="0">
                <a:solidFill>
                  <a:schemeClr val="tx1">
                    <a:lumMod val="75000"/>
                    <a:lumOff val="25000"/>
                  </a:schemeClr>
                </a:solidFill>
                <a:latin typeface="+mn-lt"/>
              </a:rPr>
              <a:t>Lender Name</a:t>
            </a:r>
          </a:p>
          <a:p>
            <a:pPr marL="171450" indent="-171450" eaLnBrk="1" fontAlgn="auto" hangingPunct="1">
              <a:spcBef>
                <a:spcPts val="0"/>
              </a:spcBef>
              <a:spcAft>
                <a:spcPts val="0"/>
              </a:spcAft>
              <a:buFont typeface="Arial" panose="020B0604020202020204" pitchFamily="34" charset="0"/>
              <a:buChar char="•"/>
              <a:defRPr/>
            </a:pPr>
            <a:r>
              <a:rPr lang="en-US" sz="1000" dirty="0">
                <a:solidFill>
                  <a:schemeClr val="tx1">
                    <a:lumMod val="75000"/>
                    <a:lumOff val="25000"/>
                  </a:schemeClr>
                </a:solidFill>
                <a:latin typeface="+mn-lt"/>
              </a:rPr>
              <a:t>HELOCs</a:t>
            </a:r>
          </a:p>
          <a:p>
            <a:pPr marL="171450" indent="-171450" eaLnBrk="1" fontAlgn="auto" hangingPunct="1">
              <a:spcBef>
                <a:spcPts val="0"/>
              </a:spcBef>
              <a:spcAft>
                <a:spcPts val="0"/>
              </a:spcAft>
              <a:buFont typeface="Arial" panose="020B0604020202020204" pitchFamily="34" charset="0"/>
              <a:buChar char="•"/>
              <a:defRPr/>
            </a:pPr>
            <a:r>
              <a:rPr lang="en-US" sz="1000" dirty="0">
                <a:solidFill>
                  <a:schemeClr val="tx1">
                    <a:lumMod val="75000"/>
                    <a:lumOff val="25000"/>
                  </a:schemeClr>
                </a:solidFill>
                <a:latin typeface="+mn-lt"/>
              </a:rPr>
              <a:t>ARMs</a:t>
            </a:r>
          </a:p>
          <a:p>
            <a:pPr marL="171450" indent="-171450" eaLnBrk="1" fontAlgn="auto" hangingPunct="1">
              <a:spcBef>
                <a:spcPts val="0"/>
              </a:spcBef>
              <a:spcAft>
                <a:spcPts val="0"/>
              </a:spcAft>
              <a:buFont typeface="Arial" panose="020B0604020202020204" pitchFamily="34" charset="0"/>
              <a:buChar char="•"/>
              <a:defRPr/>
            </a:pPr>
            <a:r>
              <a:rPr lang="en-US" sz="1000" dirty="0">
                <a:solidFill>
                  <a:schemeClr val="tx1">
                    <a:lumMod val="75000"/>
                    <a:lumOff val="25000"/>
                  </a:schemeClr>
                </a:solidFill>
                <a:latin typeface="+mn-lt"/>
              </a:rPr>
              <a:t>Refi Loans</a:t>
            </a:r>
          </a:p>
          <a:p>
            <a:pPr marL="171450" indent="-171450" eaLnBrk="1" fontAlgn="auto" hangingPunct="1">
              <a:spcBef>
                <a:spcPts val="0"/>
              </a:spcBef>
              <a:spcAft>
                <a:spcPts val="0"/>
              </a:spcAft>
              <a:buFont typeface="Arial" panose="020B0604020202020204" pitchFamily="34" charset="0"/>
              <a:buChar char="•"/>
              <a:defRPr/>
            </a:pPr>
            <a:r>
              <a:rPr lang="en-US" sz="1000" dirty="0">
                <a:solidFill>
                  <a:schemeClr val="tx1">
                    <a:lumMod val="75000"/>
                    <a:lumOff val="25000"/>
                  </a:schemeClr>
                </a:solidFill>
                <a:latin typeface="+mn-lt"/>
              </a:rPr>
              <a:t>Purchase Loans</a:t>
            </a:r>
          </a:p>
          <a:p>
            <a:pPr marL="171450" indent="-171450" eaLnBrk="1" fontAlgn="auto" hangingPunct="1">
              <a:spcBef>
                <a:spcPts val="0"/>
              </a:spcBef>
              <a:spcAft>
                <a:spcPts val="0"/>
              </a:spcAft>
              <a:buFont typeface="Arial" panose="020B0604020202020204" pitchFamily="34" charset="0"/>
              <a:buChar char="•"/>
              <a:defRPr/>
            </a:pPr>
            <a:r>
              <a:rPr lang="en-US" sz="1000" dirty="0">
                <a:solidFill>
                  <a:schemeClr val="tx1">
                    <a:lumMod val="75000"/>
                    <a:lumOff val="25000"/>
                  </a:schemeClr>
                </a:solidFill>
                <a:latin typeface="+mn-lt"/>
              </a:rPr>
              <a:t>Search by County, Zip, City</a:t>
            </a:r>
          </a:p>
          <a:p>
            <a:pPr marL="171450" indent="-171450" eaLnBrk="1" fontAlgn="auto" hangingPunct="1">
              <a:spcBef>
                <a:spcPts val="0"/>
              </a:spcBef>
              <a:spcAft>
                <a:spcPts val="0"/>
              </a:spcAft>
              <a:buFont typeface="Arial" panose="020B0604020202020204" pitchFamily="34" charset="0"/>
              <a:buChar char="•"/>
              <a:defRPr/>
            </a:pPr>
            <a:r>
              <a:rPr lang="en-US" sz="1000" dirty="0">
                <a:solidFill>
                  <a:schemeClr val="tx1">
                    <a:lumMod val="75000"/>
                    <a:lumOff val="25000"/>
                  </a:schemeClr>
                </a:solidFill>
                <a:latin typeface="+mn-lt"/>
              </a:rPr>
              <a:t>Owner occupied / Non Owner Occupied</a:t>
            </a:r>
          </a:p>
          <a:p>
            <a:pPr marL="171450" indent="-171450" eaLnBrk="1" fontAlgn="auto" hangingPunct="1">
              <a:spcBef>
                <a:spcPts val="0"/>
              </a:spcBef>
              <a:spcAft>
                <a:spcPts val="0"/>
              </a:spcAft>
              <a:buFont typeface="Arial" panose="020B0604020202020204" pitchFamily="34" charset="0"/>
              <a:buChar char="•"/>
              <a:defRPr/>
            </a:pPr>
            <a:r>
              <a:rPr lang="en-US" sz="1000" dirty="0">
                <a:solidFill>
                  <a:schemeClr val="tx1">
                    <a:lumMod val="75000"/>
                    <a:lumOff val="25000"/>
                  </a:schemeClr>
                </a:solidFill>
                <a:latin typeface="+mn-lt"/>
              </a:rPr>
              <a:t>Loan Date</a:t>
            </a:r>
          </a:p>
          <a:p>
            <a:pPr marL="171450" indent="-171450" eaLnBrk="1" fontAlgn="auto" hangingPunct="1">
              <a:spcBef>
                <a:spcPts val="0"/>
              </a:spcBef>
              <a:spcAft>
                <a:spcPts val="0"/>
              </a:spcAft>
              <a:buFont typeface="Arial" panose="020B0604020202020204" pitchFamily="34" charset="0"/>
              <a:buChar char="•"/>
              <a:defRPr/>
            </a:pPr>
            <a:r>
              <a:rPr lang="en-US" sz="1000" dirty="0">
                <a:solidFill>
                  <a:schemeClr val="tx1">
                    <a:lumMod val="75000"/>
                    <a:lumOff val="25000"/>
                  </a:schemeClr>
                </a:solidFill>
                <a:latin typeface="+mn-lt"/>
              </a:rPr>
              <a:t>Value of Home</a:t>
            </a:r>
          </a:p>
          <a:p>
            <a:pPr marL="171450" indent="-171450" eaLnBrk="1" fontAlgn="auto" hangingPunct="1">
              <a:spcBef>
                <a:spcPts val="0"/>
              </a:spcBef>
              <a:spcAft>
                <a:spcPts val="0"/>
              </a:spcAft>
              <a:buFont typeface="Arial" panose="020B0604020202020204" pitchFamily="34" charset="0"/>
              <a:buChar char="•"/>
              <a:defRPr/>
            </a:pPr>
            <a:r>
              <a:rPr lang="en-US" sz="1000" dirty="0">
                <a:solidFill>
                  <a:schemeClr val="tx1">
                    <a:lumMod val="75000"/>
                    <a:lumOff val="25000"/>
                  </a:schemeClr>
                </a:solidFill>
                <a:latin typeface="+mn-lt"/>
              </a:rPr>
              <a:t>Loan Amount</a:t>
            </a:r>
          </a:p>
        </p:txBody>
      </p:sp>
      <p:sp>
        <p:nvSpPr>
          <p:cNvPr id="16" name="TextBox 15">
            <a:extLst>
              <a:ext uri="{FF2B5EF4-FFF2-40B4-BE49-F238E27FC236}">
                <a16:creationId xmlns:a16="http://schemas.microsoft.com/office/drawing/2014/main" id="{A34DB828-0877-4D66-A4B7-11F4F83D8C63}"/>
              </a:ext>
            </a:extLst>
          </p:cNvPr>
          <p:cNvSpPr txBox="1"/>
          <p:nvPr/>
        </p:nvSpPr>
        <p:spPr>
          <a:xfrm>
            <a:off x="5522913" y="4375150"/>
            <a:ext cx="1383712" cy="1631216"/>
          </a:xfrm>
          <a:prstGeom prst="rect">
            <a:avLst/>
          </a:prstGeom>
          <a:noFill/>
        </p:spPr>
        <p:txBody>
          <a:bodyPr wrap="none">
            <a:spAutoFit/>
          </a:bodyPr>
          <a:lstStyle/>
          <a:p>
            <a:pPr marL="171450" indent="-171450" eaLnBrk="1" fontAlgn="auto" hangingPunct="1">
              <a:spcBef>
                <a:spcPts val="0"/>
              </a:spcBef>
              <a:spcAft>
                <a:spcPts val="0"/>
              </a:spcAft>
              <a:buFont typeface="Arial" panose="020B0604020202020204" pitchFamily="34" charset="0"/>
              <a:buChar char="•"/>
              <a:defRPr/>
            </a:pPr>
            <a:r>
              <a:rPr lang="en-US" sz="1000" dirty="0">
                <a:solidFill>
                  <a:schemeClr val="tx1">
                    <a:lumMod val="75000"/>
                    <a:lumOff val="25000"/>
                  </a:schemeClr>
                </a:solidFill>
                <a:latin typeface="+mn-lt"/>
              </a:rPr>
              <a:t> Affidavit of Death</a:t>
            </a:r>
          </a:p>
          <a:p>
            <a:pPr marL="171450" indent="-171450" eaLnBrk="1" fontAlgn="auto" hangingPunct="1">
              <a:spcBef>
                <a:spcPts val="0"/>
              </a:spcBef>
              <a:spcAft>
                <a:spcPts val="0"/>
              </a:spcAft>
              <a:buFont typeface="Arial" panose="020B0604020202020204" pitchFamily="34" charset="0"/>
              <a:buChar char="•"/>
              <a:defRPr/>
            </a:pPr>
            <a:r>
              <a:rPr lang="en-US" sz="1000" dirty="0">
                <a:solidFill>
                  <a:schemeClr val="tx1">
                    <a:lumMod val="75000"/>
                    <a:lumOff val="25000"/>
                  </a:schemeClr>
                </a:solidFill>
                <a:latin typeface="+mn-lt"/>
              </a:rPr>
              <a:t> Bankruptcy</a:t>
            </a:r>
          </a:p>
          <a:p>
            <a:pPr marL="171450" indent="-171450" eaLnBrk="1" fontAlgn="auto" hangingPunct="1">
              <a:spcBef>
                <a:spcPts val="0"/>
              </a:spcBef>
              <a:spcAft>
                <a:spcPts val="0"/>
              </a:spcAft>
              <a:buFont typeface="Arial" panose="020B0604020202020204" pitchFamily="34" charset="0"/>
              <a:buChar char="•"/>
              <a:defRPr/>
            </a:pPr>
            <a:r>
              <a:rPr lang="en-US" sz="1000" dirty="0">
                <a:solidFill>
                  <a:schemeClr val="tx1">
                    <a:lumMod val="75000"/>
                    <a:lumOff val="25000"/>
                  </a:schemeClr>
                </a:solidFill>
                <a:latin typeface="+mn-lt"/>
              </a:rPr>
              <a:t> Divorce</a:t>
            </a:r>
          </a:p>
          <a:p>
            <a:pPr marL="171450" indent="-171450" eaLnBrk="1" fontAlgn="auto" hangingPunct="1">
              <a:spcBef>
                <a:spcPts val="0"/>
              </a:spcBef>
              <a:spcAft>
                <a:spcPts val="0"/>
              </a:spcAft>
              <a:buFont typeface="Arial" panose="020B0604020202020204" pitchFamily="34" charset="0"/>
              <a:buChar char="•"/>
              <a:defRPr/>
            </a:pPr>
            <a:r>
              <a:rPr lang="en-US" sz="1000" dirty="0">
                <a:solidFill>
                  <a:schemeClr val="tx1">
                    <a:lumMod val="75000"/>
                    <a:lumOff val="25000"/>
                  </a:schemeClr>
                </a:solidFill>
                <a:latin typeface="+mn-lt"/>
              </a:rPr>
              <a:t> Eviction </a:t>
            </a:r>
          </a:p>
          <a:p>
            <a:pPr marL="171450" indent="-171450" eaLnBrk="1" fontAlgn="auto" hangingPunct="1">
              <a:spcBef>
                <a:spcPts val="0"/>
              </a:spcBef>
              <a:spcAft>
                <a:spcPts val="0"/>
              </a:spcAft>
              <a:buFont typeface="Arial" panose="020B0604020202020204" pitchFamily="34" charset="0"/>
              <a:buChar char="•"/>
              <a:defRPr/>
            </a:pPr>
            <a:r>
              <a:rPr lang="en-US" sz="1000" dirty="0">
                <a:solidFill>
                  <a:schemeClr val="tx1">
                    <a:lumMod val="75000"/>
                    <a:lumOff val="25000"/>
                  </a:schemeClr>
                </a:solidFill>
                <a:latin typeface="+mn-lt"/>
              </a:rPr>
              <a:t> Lien</a:t>
            </a:r>
          </a:p>
          <a:p>
            <a:pPr marL="171450" indent="-171450" eaLnBrk="1" fontAlgn="auto" hangingPunct="1">
              <a:spcBef>
                <a:spcPts val="0"/>
              </a:spcBef>
              <a:spcAft>
                <a:spcPts val="0"/>
              </a:spcAft>
              <a:buFont typeface="Arial" panose="020B0604020202020204" pitchFamily="34" charset="0"/>
              <a:buChar char="•"/>
              <a:defRPr/>
            </a:pPr>
            <a:r>
              <a:rPr lang="en-US" sz="1000" dirty="0">
                <a:solidFill>
                  <a:schemeClr val="tx1">
                    <a:lumMod val="75000"/>
                    <a:lumOff val="25000"/>
                  </a:schemeClr>
                </a:solidFill>
                <a:latin typeface="+mn-lt"/>
              </a:rPr>
              <a:t> Lis Pendens</a:t>
            </a:r>
          </a:p>
          <a:p>
            <a:pPr marL="171450" indent="-171450" eaLnBrk="1" fontAlgn="auto" hangingPunct="1">
              <a:spcBef>
                <a:spcPts val="0"/>
              </a:spcBef>
              <a:spcAft>
                <a:spcPts val="0"/>
              </a:spcAft>
              <a:buFont typeface="Arial" panose="020B0604020202020204" pitchFamily="34" charset="0"/>
              <a:buChar char="•"/>
              <a:defRPr/>
            </a:pPr>
            <a:r>
              <a:rPr lang="en-US" sz="1000" dirty="0">
                <a:solidFill>
                  <a:schemeClr val="tx1">
                    <a:lumMod val="75000"/>
                    <a:lumOff val="25000"/>
                  </a:schemeClr>
                </a:solidFill>
                <a:latin typeface="+mn-lt"/>
              </a:rPr>
              <a:t> Notice of Default</a:t>
            </a:r>
          </a:p>
          <a:p>
            <a:pPr marL="171450" indent="-171450" eaLnBrk="1" fontAlgn="auto" hangingPunct="1">
              <a:spcBef>
                <a:spcPts val="0"/>
              </a:spcBef>
              <a:spcAft>
                <a:spcPts val="0"/>
              </a:spcAft>
              <a:buFont typeface="Arial" panose="020B0604020202020204" pitchFamily="34" charset="0"/>
              <a:buChar char="•"/>
              <a:defRPr/>
            </a:pPr>
            <a:r>
              <a:rPr lang="en-US" sz="1000" dirty="0">
                <a:solidFill>
                  <a:schemeClr val="tx1">
                    <a:lumMod val="75000"/>
                    <a:lumOff val="25000"/>
                  </a:schemeClr>
                </a:solidFill>
                <a:latin typeface="+mn-lt"/>
              </a:rPr>
              <a:t> Notice of Trustee</a:t>
            </a:r>
          </a:p>
          <a:p>
            <a:pPr marL="171450" indent="-171450" eaLnBrk="1" fontAlgn="auto" hangingPunct="1">
              <a:spcBef>
                <a:spcPts val="0"/>
              </a:spcBef>
              <a:spcAft>
                <a:spcPts val="0"/>
              </a:spcAft>
              <a:buFont typeface="Arial" panose="020B0604020202020204" pitchFamily="34" charset="0"/>
              <a:buChar char="•"/>
              <a:defRPr/>
            </a:pPr>
            <a:r>
              <a:rPr lang="en-US" sz="1000" dirty="0">
                <a:solidFill>
                  <a:schemeClr val="tx1">
                    <a:lumMod val="75000"/>
                    <a:lumOff val="25000"/>
                  </a:schemeClr>
                </a:solidFill>
                <a:latin typeface="+mn-lt"/>
              </a:rPr>
              <a:t> Probate</a:t>
            </a:r>
          </a:p>
          <a:p>
            <a:pPr marL="171450" indent="-171450" eaLnBrk="1" fontAlgn="auto" hangingPunct="1">
              <a:spcBef>
                <a:spcPts val="0"/>
              </a:spcBef>
              <a:spcAft>
                <a:spcPts val="0"/>
              </a:spcAft>
              <a:buFont typeface="Arial" panose="020B0604020202020204" pitchFamily="34" charset="0"/>
              <a:buChar char="•"/>
              <a:defRPr/>
            </a:pPr>
            <a:r>
              <a:rPr lang="en-US" sz="1000" dirty="0">
                <a:solidFill>
                  <a:schemeClr val="tx1">
                    <a:lumMod val="75000"/>
                    <a:lumOff val="25000"/>
                  </a:schemeClr>
                </a:solidFill>
                <a:latin typeface="+mn-lt"/>
              </a:rPr>
              <a:t> Cash Buyers</a:t>
            </a:r>
          </a:p>
        </p:txBody>
      </p:sp>
      <p:sp>
        <p:nvSpPr>
          <p:cNvPr id="24599" name="Text Placeholder 11">
            <a:extLst>
              <a:ext uri="{FF2B5EF4-FFF2-40B4-BE49-F238E27FC236}">
                <a16:creationId xmlns:a16="http://schemas.microsoft.com/office/drawing/2014/main" id="{89B732FB-165B-4130-B0DA-0C8FAC80F413}"/>
              </a:ext>
            </a:extLst>
          </p:cNvPr>
          <p:cNvSpPr txBox="1">
            <a:spLocks noChangeArrowheads="1"/>
          </p:cNvSpPr>
          <p:nvPr/>
        </p:nvSpPr>
        <p:spPr bwMode="auto">
          <a:xfrm>
            <a:off x="7542213" y="4468813"/>
            <a:ext cx="197961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1000"/>
              </a:spcBef>
              <a:spcAft>
                <a:spcPts val="500"/>
              </a:spcAft>
              <a:buClr>
                <a:schemeClr val="accent1"/>
              </a:buClr>
              <a:buFont typeface="Arial" panose="020B0604020202020204" pitchFamily="34" charset="0"/>
              <a:buChar char="○"/>
              <a:defRPr>
                <a:solidFill>
                  <a:schemeClr val="tx2"/>
                </a:solidFill>
                <a:latin typeface="Tahoma" panose="020B0604030504040204" pitchFamily="34" charset="0"/>
              </a:defRPr>
            </a:lvl1pPr>
            <a:lvl2pPr marL="542925" indent="-276225">
              <a:spcBef>
                <a:spcPts val="500"/>
              </a:spcBef>
              <a:spcAft>
                <a:spcPts val="500"/>
              </a:spcAft>
              <a:buFont typeface="Arial" panose="020B0604020202020204" pitchFamily="34" charset="0"/>
              <a:buChar char="•"/>
              <a:defRPr sz="1600">
                <a:solidFill>
                  <a:schemeClr val="tx2"/>
                </a:solidFill>
                <a:latin typeface="Tahoma" panose="020B0604030504040204" pitchFamily="34" charset="0"/>
              </a:defRPr>
            </a:lvl2pPr>
            <a:lvl3pPr marL="809625" indent="-266700">
              <a:spcBef>
                <a:spcPts val="500"/>
              </a:spcBef>
              <a:spcAft>
                <a:spcPts val="500"/>
              </a:spcAft>
              <a:buFont typeface="Arial" panose="020B0604020202020204" pitchFamily="34" charset="0"/>
              <a:buChar char="•"/>
              <a:defRPr sz="1600">
                <a:solidFill>
                  <a:schemeClr val="tx2"/>
                </a:solidFill>
                <a:latin typeface="Tahoma" panose="020B0604030504040204" pitchFamily="34" charset="0"/>
              </a:defRPr>
            </a:lvl3pPr>
            <a:lvl4pPr marL="1076325" indent="-266700">
              <a:spcBef>
                <a:spcPts val="500"/>
              </a:spcBef>
              <a:spcAft>
                <a:spcPts val="500"/>
              </a:spcAft>
              <a:buFont typeface="Arial" panose="020B0604020202020204" pitchFamily="34" charset="0"/>
              <a:buChar char="•"/>
              <a:defRPr sz="1400">
                <a:solidFill>
                  <a:schemeClr val="tx2"/>
                </a:solidFill>
                <a:latin typeface="Tahoma" panose="020B0604030504040204" pitchFamily="34" charset="0"/>
              </a:defRPr>
            </a:lvl4pPr>
            <a:lvl5pPr marL="1343025" indent="-266700">
              <a:spcBef>
                <a:spcPts val="500"/>
              </a:spcBef>
              <a:spcAft>
                <a:spcPts val="500"/>
              </a:spcAft>
              <a:buFont typeface="Arial" panose="020B0604020202020204" pitchFamily="34" charset="0"/>
              <a:buChar char="•"/>
              <a:defRPr sz="1200">
                <a:solidFill>
                  <a:schemeClr val="tx2"/>
                </a:solidFill>
                <a:latin typeface="Tahoma" panose="020B0604030504040204" pitchFamily="34" charset="0"/>
              </a:defRPr>
            </a:lvl5pPr>
            <a:lvl6pPr marL="1800225" indent="-266700" fontAlgn="base">
              <a:spcBef>
                <a:spcPts val="500"/>
              </a:spcBef>
              <a:spcAft>
                <a:spcPts val="500"/>
              </a:spcAft>
              <a:buFont typeface="Arial" panose="020B0604020202020204" pitchFamily="34" charset="0"/>
              <a:buChar char="•"/>
              <a:defRPr sz="1200">
                <a:solidFill>
                  <a:schemeClr val="tx2"/>
                </a:solidFill>
                <a:latin typeface="Tahoma" panose="020B0604030504040204" pitchFamily="34" charset="0"/>
              </a:defRPr>
            </a:lvl6pPr>
            <a:lvl7pPr marL="2257425" indent="-266700" fontAlgn="base">
              <a:spcBef>
                <a:spcPts val="500"/>
              </a:spcBef>
              <a:spcAft>
                <a:spcPts val="500"/>
              </a:spcAft>
              <a:buFont typeface="Arial" panose="020B0604020202020204" pitchFamily="34" charset="0"/>
              <a:buChar char="•"/>
              <a:defRPr sz="1200">
                <a:solidFill>
                  <a:schemeClr val="tx2"/>
                </a:solidFill>
                <a:latin typeface="Tahoma" panose="020B0604030504040204" pitchFamily="34" charset="0"/>
              </a:defRPr>
            </a:lvl7pPr>
            <a:lvl8pPr marL="2714625" indent="-266700" fontAlgn="base">
              <a:spcBef>
                <a:spcPts val="500"/>
              </a:spcBef>
              <a:spcAft>
                <a:spcPts val="500"/>
              </a:spcAft>
              <a:buFont typeface="Arial" panose="020B0604020202020204" pitchFamily="34" charset="0"/>
              <a:buChar char="•"/>
              <a:defRPr sz="1200">
                <a:solidFill>
                  <a:schemeClr val="tx2"/>
                </a:solidFill>
                <a:latin typeface="Tahoma" panose="020B0604030504040204" pitchFamily="34" charset="0"/>
              </a:defRPr>
            </a:lvl8pPr>
            <a:lvl9pPr marL="3171825" indent="-266700" fontAlgn="base">
              <a:spcBef>
                <a:spcPts val="500"/>
              </a:spcBef>
              <a:spcAft>
                <a:spcPts val="500"/>
              </a:spcAft>
              <a:buFont typeface="Arial" panose="020B0604020202020204" pitchFamily="34" charset="0"/>
              <a:buChar char="•"/>
              <a:defRPr sz="1200">
                <a:solidFill>
                  <a:schemeClr val="tx2"/>
                </a:solidFill>
                <a:latin typeface="Tahoma" panose="020B0604030504040204" pitchFamily="34" charset="0"/>
              </a:defRPr>
            </a:lvl9pPr>
          </a:lstStyle>
          <a:p>
            <a:pPr eaLnBrk="1" hangingPunct="1">
              <a:buFont typeface="Arial" panose="020B0604020202020204" pitchFamily="34" charset="0"/>
              <a:buNone/>
            </a:pPr>
            <a:r>
              <a:rPr lang="en-US" altLang="en-US" sz="1000">
                <a:solidFill>
                  <a:srgbClr val="404040"/>
                </a:solidFill>
              </a:rPr>
              <a:t>We offer the ONLY net sheet calculator that uses a Nationwide data file to post the current market value of each property (AVM), the current property taxes, and the open mortgages on each property instantly.  This allows for a “1-click”, instant information solution to provide Realtors and Lenders and their clients with net proceeds for sellers, down payments and payments for buyers and refinancing borrowers.</a:t>
            </a:r>
            <a:endParaRPr lang="en-US" altLang="en-US" sz="1100">
              <a:solidFill>
                <a:srgbClr val="404040"/>
              </a:solidFill>
            </a:endParaRPr>
          </a:p>
        </p:txBody>
      </p:sp>
      <p:sp>
        <p:nvSpPr>
          <p:cNvPr id="4" name="TextBox 3">
            <a:extLst>
              <a:ext uri="{FF2B5EF4-FFF2-40B4-BE49-F238E27FC236}">
                <a16:creationId xmlns:a16="http://schemas.microsoft.com/office/drawing/2014/main" id="{17C7FD22-4F40-451D-9D26-EE144973A79E}"/>
              </a:ext>
            </a:extLst>
          </p:cNvPr>
          <p:cNvSpPr txBox="1"/>
          <p:nvPr/>
        </p:nvSpPr>
        <p:spPr>
          <a:xfrm>
            <a:off x="9863138" y="4375150"/>
            <a:ext cx="1814512" cy="2401888"/>
          </a:xfrm>
          <a:prstGeom prst="rect">
            <a:avLst/>
          </a:prstGeom>
          <a:noFill/>
        </p:spPr>
        <p:txBody>
          <a:bodyPr>
            <a:spAutoFit/>
          </a:bodyPr>
          <a:lstStyle/>
          <a:p>
            <a:pPr marL="171450" indent="-171450" eaLnBrk="1" fontAlgn="auto" hangingPunct="1">
              <a:spcBef>
                <a:spcPts val="0"/>
              </a:spcBef>
              <a:spcAft>
                <a:spcPts val="0"/>
              </a:spcAft>
              <a:buFont typeface="Arial" panose="020B0604020202020204" pitchFamily="34" charset="0"/>
              <a:buChar char="•"/>
              <a:defRPr/>
            </a:pPr>
            <a:r>
              <a:rPr lang="en-US" sz="1000" dirty="0">
                <a:solidFill>
                  <a:schemeClr val="tx1">
                    <a:lumMod val="75000"/>
                    <a:lumOff val="25000"/>
                  </a:schemeClr>
                </a:solidFill>
                <a:latin typeface="+mn-lt"/>
              </a:rPr>
              <a:t>Profile with Comps</a:t>
            </a:r>
          </a:p>
          <a:p>
            <a:pPr marL="171450" indent="-171450" eaLnBrk="1" fontAlgn="auto" hangingPunct="1">
              <a:spcBef>
                <a:spcPts val="0"/>
              </a:spcBef>
              <a:spcAft>
                <a:spcPts val="0"/>
              </a:spcAft>
              <a:buFont typeface="Arial" panose="020B0604020202020204" pitchFamily="34" charset="0"/>
              <a:buChar char="•"/>
              <a:defRPr/>
            </a:pPr>
            <a:r>
              <a:rPr lang="en-US" sz="1000" dirty="0">
                <a:solidFill>
                  <a:schemeClr val="tx1">
                    <a:lumMod val="75000"/>
                    <a:lumOff val="25000"/>
                  </a:schemeClr>
                </a:solidFill>
                <a:latin typeface="+mn-lt"/>
              </a:rPr>
              <a:t>Property Profile with Demographic data</a:t>
            </a:r>
          </a:p>
          <a:p>
            <a:pPr marL="171450" indent="-171450" eaLnBrk="1" fontAlgn="auto" hangingPunct="1">
              <a:spcBef>
                <a:spcPts val="0"/>
              </a:spcBef>
              <a:spcAft>
                <a:spcPts val="0"/>
              </a:spcAft>
              <a:buFont typeface="Arial" panose="020B0604020202020204" pitchFamily="34" charset="0"/>
              <a:buChar char="•"/>
              <a:defRPr/>
            </a:pPr>
            <a:r>
              <a:rPr lang="en-US" sz="1000" dirty="0">
                <a:solidFill>
                  <a:schemeClr val="tx1">
                    <a:lumMod val="75000"/>
                    <a:lumOff val="25000"/>
                  </a:schemeClr>
                </a:solidFill>
                <a:latin typeface="+mn-lt"/>
              </a:rPr>
              <a:t>Property Profile with School Data</a:t>
            </a:r>
          </a:p>
          <a:p>
            <a:pPr marL="171450" indent="-171450" eaLnBrk="1" fontAlgn="auto" hangingPunct="1">
              <a:spcBef>
                <a:spcPts val="0"/>
              </a:spcBef>
              <a:spcAft>
                <a:spcPts val="0"/>
              </a:spcAft>
              <a:buFont typeface="Arial" panose="020B0604020202020204" pitchFamily="34" charset="0"/>
              <a:buChar char="•"/>
              <a:defRPr/>
            </a:pPr>
            <a:r>
              <a:rPr lang="en-US" sz="1000" dirty="0">
                <a:solidFill>
                  <a:schemeClr val="tx1">
                    <a:lumMod val="75000"/>
                    <a:lumOff val="25000"/>
                  </a:schemeClr>
                </a:solidFill>
                <a:latin typeface="+mn-lt"/>
              </a:rPr>
              <a:t>Property Profile with School and Demographics data</a:t>
            </a:r>
          </a:p>
          <a:p>
            <a:pPr marL="171450" indent="-171450" eaLnBrk="1" fontAlgn="auto" hangingPunct="1">
              <a:spcBef>
                <a:spcPts val="0"/>
              </a:spcBef>
              <a:spcAft>
                <a:spcPts val="0"/>
              </a:spcAft>
              <a:buFont typeface="Arial" panose="020B0604020202020204" pitchFamily="34" charset="0"/>
              <a:buChar char="•"/>
              <a:defRPr/>
            </a:pPr>
            <a:r>
              <a:rPr lang="en-US" sz="1000" dirty="0">
                <a:solidFill>
                  <a:schemeClr val="tx1">
                    <a:lumMod val="75000"/>
                    <a:lumOff val="25000"/>
                  </a:schemeClr>
                </a:solidFill>
                <a:latin typeface="+mn-lt"/>
              </a:rPr>
              <a:t>Single Page Profile </a:t>
            </a:r>
          </a:p>
          <a:p>
            <a:pPr marL="171450" indent="-171450" eaLnBrk="1" fontAlgn="auto" hangingPunct="1">
              <a:spcBef>
                <a:spcPts val="0"/>
              </a:spcBef>
              <a:spcAft>
                <a:spcPts val="0"/>
              </a:spcAft>
              <a:buFont typeface="Arial" panose="020B0604020202020204" pitchFamily="34" charset="0"/>
              <a:buChar char="•"/>
              <a:defRPr/>
            </a:pPr>
            <a:r>
              <a:rPr lang="en-US" sz="1000" dirty="0">
                <a:solidFill>
                  <a:schemeClr val="tx1">
                    <a:lumMod val="75000"/>
                    <a:lumOff val="25000"/>
                  </a:schemeClr>
                </a:solidFill>
                <a:latin typeface="+mn-lt"/>
              </a:rPr>
              <a:t>Buyer Tax Estimate</a:t>
            </a:r>
          </a:p>
          <a:p>
            <a:pPr marL="171450" indent="-171450" eaLnBrk="1" fontAlgn="auto" hangingPunct="1">
              <a:spcBef>
                <a:spcPts val="0"/>
              </a:spcBef>
              <a:spcAft>
                <a:spcPts val="0"/>
              </a:spcAft>
              <a:buFont typeface="Arial" panose="020B0604020202020204" pitchFamily="34" charset="0"/>
              <a:buChar char="•"/>
              <a:defRPr/>
            </a:pPr>
            <a:r>
              <a:rPr lang="en-US" sz="1000" dirty="0">
                <a:solidFill>
                  <a:schemeClr val="tx1">
                    <a:lumMod val="75000"/>
                    <a:lumOff val="25000"/>
                  </a:schemeClr>
                </a:solidFill>
                <a:latin typeface="+mn-lt"/>
              </a:rPr>
              <a:t>Prep Report</a:t>
            </a:r>
          </a:p>
          <a:p>
            <a:pPr marL="171450" indent="-171450" eaLnBrk="1" fontAlgn="auto" hangingPunct="1">
              <a:spcBef>
                <a:spcPts val="0"/>
              </a:spcBef>
              <a:spcAft>
                <a:spcPts val="0"/>
              </a:spcAft>
              <a:buFont typeface="Arial" panose="020B0604020202020204" pitchFamily="34" charset="0"/>
              <a:buChar char="•"/>
              <a:defRPr/>
            </a:pPr>
            <a:r>
              <a:rPr lang="en-US" sz="1000" dirty="0">
                <a:solidFill>
                  <a:schemeClr val="tx1">
                    <a:lumMod val="75000"/>
                    <a:lumOff val="25000"/>
                  </a:schemeClr>
                </a:solidFill>
                <a:latin typeface="+mn-lt"/>
              </a:rPr>
              <a:t>Buyer Tax Estimate</a:t>
            </a:r>
          </a:p>
          <a:p>
            <a:pPr marL="171450" indent="-171450" eaLnBrk="1" fontAlgn="auto" hangingPunct="1">
              <a:spcBef>
                <a:spcPts val="0"/>
              </a:spcBef>
              <a:spcAft>
                <a:spcPts val="0"/>
              </a:spcAft>
              <a:buFont typeface="Arial" panose="020B0604020202020204" pitchFamily="34" charset="0"/>
              <a:buChar char="•"/>
              <a:defRPr/>
            </a:pPr>
            <a:r>
              <a:rPr lang="en-US" sz="1000" dirty="0">
                <a:solidFill>
                  <a:schemeClr val="tx1">
                    <a:lumMod val="75000"/>
                    <a:lumOff val="25000"/>
                  </a:schemeClr>
                </a:solidFill>
                <a:latin typeface="+mn-lt"/>
              </a:rPr>
              <a:t>AVM</a:t>
            </a:r>
          </a:p>
          <a:p>
            <a:pPr marL="171450" indent="-171450" eaLnBrk="1" fontAlgn="auto" hangingPunct="1">
              <a:spcBef>
                <a:spcPts val="0"/>
              </a:spcBef>
              <a:spcAft>
                <a:spcPts val="0"/>
              </a:spcAft>
              <a:buFont typeface="Arial" panose="020B0604020202020204" pitchFamily="34" charset="0"/>
              <a:buChar char="•"/>
              <a:defRPr/>
            </a:pPr>
            <a:r>
              <a:rPr lang="en-US" sz="1000" dirty="0">
                <a:solidFill>
                  <a:schemeClr val="tx1">
                    <a:lumMod val="75000"/>
                    <a:lumOff val="25000"/>
                  </a:schemeClr>
                </a:solidFill>
                <a:latin typeface="+mn-lt"/>
              </a:rPr>
              <a:t>Lead Sheet</a:t>
            </a:r>
          </a:p>
          <a:p>
            <a:pPr marL="171450" indent="-171450" eaLnBrk="1" fontAlgn="auto" hangingPunct="1">
              <a:spcBef>
                <a:spcPts val="0"/>
              </a:spcBef>
              <a:spcAft>
                <a:spcPts val="0"/>
              </a:spcAft>
              <a:buFont typeface="Arial" panose="020B0604020202020204" pitchFamily="34" charset="0"/>
              <a:buChar char="•"/>
              <a:defRPr/>
            </a:pPr>
            <a:r>
              <a:rPr lang="en-US" sz="1000" dirty="0">
                <a:solidFill>
                  <a:schemeClr val="tx1">
                    <a:lumMod val="75000"/>
                    <a:lumOff val="25000"/>
                  </a:schemeClr>
                </a:solidFill>
                <a:latin typeface="+mn-lt"/>
              </a:rPr>
              <a:t>Net Sheet</a:t>
            </a:r>
          </a:p>
        </p:txBody>
      </p:sp>
      <p:sp>
        <p:nvSpPr>
          <p:cNvPr id="14" name="Rectangle 13">
            <a:extLst>
              <a:ext uri="{FF2B5EF4-FFF2-40B4-BE49-F238E27FC236}">
                <a16:creationId xmlns:a16="http://schemas.microsoft.com/office/drawing/2014/main" id="{07130517-8A18-76DF-20B9-252EE1CA253E}"/>
              </a:ext>
            </a:extLst>
          </p:cNvPr>
          <p:cNvSpPr/>
          <p:nvPr/>
        </p:nvSpPr>
        <p:spPr>
          <a:xfrm>
            <a:off x="5111750" y="1513039"/>
            <a:ext cx="1990726" cy="2016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Placeholder 16">
            <a:extLst>
              <a:ext uri="{FF2B5EF4-FFF2-40B4-BE49-F238E27FC236}">
                <a16:creationId xmlns:a16="http://schemas.microsoft.com/office/drawing/2014/main" id="{C014420C-7576-F251-6BA5-4FE7B3408BC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bwMode="auto">
          <a:xfrm>
            <a:off x="5107943" y="1541614"/>
            <a:ext cx="1965002" cy="1979612"/>
          </a:xfrm>
          <a:prstGeom prst="rect">
            <a:avLst/>
          </a:prstGeom>
          <a:solidFill>
            <a:schemeClr val="bg1">
              <a:lumMod val="95000"/>
              <a:alpha val="70000"/>
            </a:schemeClr>
          </a:solidFill>
          <a:ln w="95250" cap="sq" cmpd="sng" algn="ctr">
            <a:solidFill>
              <a:schemeClr val="bg1">
                <a:lumMod val="95000"/>
              </a:schemeClr>
            </a:solidFill>
            <a:prstDash val="solid"/>
            <a:miter lim="800000"/>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428ED-E8E6-4EBE-8C7C-8E6E2E5012C8}"/>
              </a:ext>
            </a:extLst>
          </p:cNvPr>
          <p:cNvSpPr>
            <a:spLocks noGrp="1"/>
          </p:cNvSpPr>
          <p:nvPr>
            <p:ph type="title"/>
          </p:nvPr>
        </p:nvSpPr>
        <p:spPr/>
        <p:txBody>
          <a:bodyPr/>
          <a:lstStyle/>
          <a:p>
            <a:r>
              <a:rPr lang="en-US" dirty="0"/>
              <a:t>New Listing Opportunities, Leads delivered</a:t>
            </a:r>
          </a:p>
        </p:txBody>
      </p:sp>
      <p:pic>
        <p:nvPicPr>
          <p:cNvPr id="17" name="Picture Placeholder 16">
            <a:extLst>
              <a:ext uri="{FF2B5EF4-FFF2-40B4-BE49-F238E27FC236}">
                <a16:creationId xmlns:a16="http://schemas.microsoft.com/office/drawing/2014/main" id="{6449BBFB-CA06-403B-A774-11459956BDA0}"/>
              </a:ext>
            </a:extLst>
          </p:cNvPr>
          <p:cNvPicPr>
            <a:picLocks noGrp="1" noChangeAspect="1"/>
          </p:cNvPicPr>
          <p:nvPr>
            <p:ph type="pic" sz="quarter" idx="41"/>
          </p:nvPr>
        </p:nvPicPr>
        <p:blipFill>
          <a:blip r:embed="rId3">
            <a:extLst>
              <a:ext uri="{28A0092B-C50C-407E-A947-70E740481C1C}">
                <a14:useLocalDpi xmlns:a14="http://schemas.microsoft.com/office/drawing/2010/main" val="0"/>
              </a:ext>
            </a:extLst>
          </a:blip>
          <a:srcRect/>
          <a:stretch/>
        </p:blipFill>
        <p:spPr>
          <a:xfrm>
            <a:off x="431800" y="1534595"/>
            <a:ext cx="1979613" cy="1979613"/>
          </a:xfrm>
        </p:spPr>
      </p:pic>
      <p:sp>
        <p:nvSpPr>
          <p:cNvPr id="5" name="Text Placeholder 4">
            <a:extLst>
              <a:ext uri="{FF2B5EF4-FFF2-40B4-BE49-F238E27FC236}">
                <a16:creationId xmlns:a16="http://schemas.microsoft.com/office/drawing/2014/main" id="{A96AA788-5F14-43DB-B035-1BC6DA150990}"/>
              </a:ext>
            </a:extLst>
          </p:cNvPr>
          <p:cNvSpPr>
            <a:spLocks noGrp="1"/>
          </p:cNvSpPr>
          <p:nvPr>
            <p:ph type="body" sz="quarter" idx="17"/>
          </p:nvPr>
        </p:nvSpPr>
        <p:spPr>
          <a:xfrm>
            <a:off x="431800" y="3770096"/>
            <a:ext cx="1980000" cy="360000"/>
          </a:xfrm>
        </p:spPr>
        <p:txBody>
          <a:bodyPr/>
          <a:lstStyle/>
          <a:p>
            <a:r>
              <a:rPr lang="en-US" dirty="0"/>
              <a:t>Involuntary Liens</a:t>
            </a:r>
          </a:p>
        </p:txBody>
      </p:sp>
      <p:cxnSp>
        <p:nvCxnSpPr>
          <p:cNvPr id="20" name="Straight Connector 19">
            <a:extLst>
              <a:ext uri="{FF2B5EF4-FFF2-40B4-BE49-F238E27FC236}">
                <a16:creationId xmlns:a16="http://schemas.microsoft.com/office/drawing/2014/main" id="{B674B9A6-D55C-478C-8D92-D0BFBCD7B598}"/>
              </a:ext>
              <a:ext uri="{C183D7F6-B498-43B3-948B-1728B52AA6E4}">
                <adec:decorative xmlns:adec="http://schemas.microsoft.com/office/drawing/2017/decorative" val="1"/>
              </a:ext>
            </a:extLst>
          </p:cNvPr>
          <p:cNvCxnSpPr>
            <a:cxnSpLocks/>
          </p:cNvCxnSpPr>
          <p:nvPr/>
        </p:nvCxnSpPr>
        <p:spPr>
          <a:xfrm>
            <a:off x="611413" y="4324843"/>
            <a:ext cx="180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CE675343-79F8-46AA-B56E-932984AB75EE}"/>
              </a:ext>
            </a:extLst>
          </p:cNvPr>
          <p:cNvSpPr>
            <a:spLocks noGrp="1"/>
          </p:cNvSpPr>
          <p:nvPr>
            <p:ph type="body" sz="quarter" idx="18"/>
          </p:nvPr>
        </p:nvSpPr>
        <p:spPr>
          <a:xfrm>
            <a:off x="611412" y="4469156"/>
            <a:ext cx="1800001" cy="1951143"/>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prstClr val="black">
                    <a:lumMod val="75000"/>
                    <a:lumOff val="25000"/>
                  </a:prstClr>
                </a:solidFill>
                <a:latin typeface="Tahoma"/>
              </a:rPr>
              <a:t>IRS liens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Tahoma"/>
                <a:ea typeface="+mn-ea"/>
                <a:cs typeface="+mn-cs"/>
              </a:rPr>
              <a:t>State </a:t>
            </a:r>
            <a:r>
              <a:rPr lang="en-US" sz="1000" dirty="0">
                <a:solidFill>
                  <a:prstClr val="black">
                    <a:lumMod val="75000"/>
                    <a:lumOff val="25000"/>
                  </a:prstClr>
                </a:solidFill>
                <a:latin typeface="Tahoma"/>
              </a:rPr>
              <a:t>Tax liens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Tahoma"/>
                <a:ea typeface="+mn-ea"/>
                <a:cs typeface="+mn-cs"/>
              </a:rPr>
              <a:t>Utilities liens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prstClr val="black">
                    <a:lumMod val="75000"/>
                    <a:lumOff val="25000"/>
                  </a:prstClr>
                </a:solidFill>
                <a:latin typeface="Tahoma"/>
              </a:rPr>
              <a:t>Property Violation liens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Tahoma"/>
                <a:ea typeface="+mn-ea"/>
                <a:cs typeface="+mn-cs"/>
              </a:rPr>
              <a:t>Mechanics liens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prstClr val="black">
                    <a:lumMod val="75000"/>
                    <a:lumOff val="25000"/>
                  </a:prstClr>
                </a:solidFill>
                <a:latin typeface="Tahoma"/>
              </a:rPr>
              <a:t>Available Nationwide</a:t>
            </a:r>
            <a:endParaRPr kumimoji="0" lang="en-US" sz="1000" b="0" i="0" u="none" strike="noStrike" kern="1200" cap="none" spc="0" normalizeH="0" baseline="0" noProof="0" dirty="0">
              <a:ln>
                <a:noFill/>
              </a:ln>
              <a:solidFill>
                <a:prstClr val="black">
                  <a:lumMod val="75000"/>
                  <a:lumOff val="25000"/>
                </a:prstClr>
              </a:solidFill>
              <a:effectLst/>
              <a:uLnTx/>
              <a:uFillTx/>
              <a:latin typeface="Tahoma"/>
              <a:ea typeface="+mn-ea"/>
              <a:cs typeface="+mn-cs"/>
            </a:endParaRPr>
          </a:p>
          <a:p>
            <a:pPr marL="285750" indent="-285750" algn="l">
              <a:buFont typeface="Arial" panose="020B0604020202020204" pitchFamily="34" charset="0"/>
              <a:buChar char="•"/>
            </a:pPr>
            <a:endParaRPr lang="en-US" sz="1000" dirty="0"/>
          </a:p>
          <a:p>
            <a:pPr algn="l"/>
            <a:endParaRPr lang="en-US" sz="1000" dirty="0"/>
          </a:p>
        </p:txBody>
      </p:sp>
      <p:pic>
        <p:nvPicPr>
          <p:cNvPr id="39" name="Picture Placeholder 38">
            <a:extLst>
              <a:ext uri="{FF2B5EF4-FFF2-40B4-BE49-F238E27FC236}">
                <a16:creationId xmlns:a16="http://schemas.microsoft.com/office/drawing/2014/main" id="{0DDAC36A-574D-4761-9BCF-874D3C265750}"/>
              </a:ext>
            </a:extLst>
          </p:cNvPr>
          <p:cNvPicPr>
            <a:picLocks noGrp="1" noChangeAspect="1"/>
          </p:cNvPicPr>
          <p:nvPr>
            <p:ph type="pic" sz="quarter" idx="42"/>
          </p:nvPr>
        </p:nvPicPr>
        <p:blipFill>
          <a:blip r:embed="rId4">
            <a:extLst>
              <a:ext uri="{28A0092B-C50C-407E-A947-70E740481C1C}">
                <a14:useLocalDpi xmlns:a14="http://schemas.microsoft.com/office/drawing/2010/main" val="0"/>
              </a:ext>
            </a:extLst>
          </a:blip>
          <a:srcRect/>
          <a:stretch/>
        </p:blipFill>
        <p:spPr>
          <a:xfrm>
            <a:off x="2774323" y="1537068"/>
            <a:ext cx="1974667" cy="1974667"/>
          </a:xfrm>
        </p:spPr>
      </p:pic>
      <p:sp>
        <p:nvSpPr>
          <p:cNvPr id="7" name="Text Placeholder 6">
            <a:extLst>
              <a:ext uri="{FF2B5EF4-FFF2-40B4-BE49-F238E27FC236}">
                <a16:creationId xmlns:a16="http://schemas.microsoft.com/office/drawing/2014/main" id="{1806F98B-6BF9-4D0F-B7E7-561F064602FD}"/>
              </a:ext>
            </a:extLst>
          </p:cNvPr>
          <p:cNvSpPr>
            <a:spLocks noGrp="1"/>
          </p:cNvSpPr>
          <p:nvPr>
            <p:ph type="body" sz="quarter" idx="33"/>
          </p:nvPr>
        </p:nvSpPr>
        <p:spPr>
          <a:xfrm>
            <a:off x="2771850" y="3770096"/>
            <a:ext cx="1980000" cy="360000"/>
          </a:xfrm>
        </p:spPr>
        <p:txBody>
          <a:bodyPr/>
          <a:lstStyle/>
          <a:p>
            <a:r>
              <a:rPr lang="en-US" dirty="0"/>
              <a:t>Divorce Filings</a:t>
            </a:r>
          </a:p>
        </p:txBody>
      </p:sp>
      <p:cxnSp>
        <p:nvCxnSpPr>
          <p:cNvPr id="21" name="Straight Connector 20">
            <a:extLst>
              <a:ext uri="{FF2B5EF4-FFF2-40B4-BE49-F238E27FC236}">
                <a16:creationId xmlns:a16="http://schemas.microsoft.com/office/drawing/2014/main" id="{5A0322F4-E79A-4E4D-98CA-2DC1692F90C3}"/>
              </a:ext>
              <a:ext uri="{C183D7F6-B498-43B3-948B-1728B52AA6E4}">
                <adec:decorative xmlns:adec="http://schemas.microsoft.com/office/drawing/2017/decorative" val="1"/>
              </a:ext>
            </a:extLst>
          </p:cNvPr>
          <p:cNvCxnSpPr>
            <a:cxnSpLocks/>
          </p:cNvCxnSpPr>
          <p:nvPr/>
        </p:nvCxnSpPr>
        <p:spPr>
          <a:xfrm>
            <a:off x="2861850" y="4324843"/>
            <a:ext cx="1800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3" name="Picture Placeholder 42">
            <a:extLst>
              <a:ext uri="{FF2B5EF4-FFF2-40B4-BE49-F238E27FC236}">
                <a16:creationId xmlns:a16="http://schemas.microsoft.com/office/drawing/2014/main" id="{3A7E12C8-81B9-4B69-8557-9B66C1AD1251}"/>
              </a:ext>
            </a:extLst>
          </p:cNvPr>
          <p:cNvPicPr>
            <a:picLocks noGrp="1" noChangeAspect="1"/>
          </p:cNvPicPr>
          <p:nvPr>
            <p:ph type="pic" sz="quarter" idx="43"/>
          </p:nvPr>
        </p:nvPicPr>
        <p:blipFill>
          <a:blip r:embed="rId5">
            <a:extLst>
              <a:ext uri="{28A0092B-C50C-407E-A947-70E740481C1C}">
                <a14:useLocalDpi xmlns:a14="http://schemas.microsoft.com/office/drawing/2010/main" val="0"/>
              </a:ext>
            </a:extLst>
          </a:blip>
          <a:srcRect/>
          <a:stretch/>
        </p:blipFill>
        <p:spPr>
          <a:xfrm>
            <a:off x="5128531" y="1550839"/>
            <a:ext cx="1947125" cy="1947125"/>
          </a:xfrm>
        </p:spPr>
      </p:pic>
      <p:sp>
        <p:nvSpPr>
          <p:cNvPr id="9" name="Text Placeholder 8">
            <a:extLst>
              <a:ext uri="{FF2B5EF4-FFF2-40B4-BE49-F238E27FC236}">
                <a16:creationId xmlns:a16="http://schemas.microsoft.com/office/drawing/2014/main" id="{2F0A8A16-8E92-40C1-913D-8CB3B9C1DDAF}"/>
              </a:ext>
            </a:extLst>
          </p:cNvPr>
          <p:cNvSpPr>
            <a:spLocks noGrp="1"/>
          </p:cNvSpPr>
          <p:nvPr>
            <p:ph type="body" sz="quarter" idx="35"/>
          </p:nvPr>
        </p:nvSpPr>
        <p:spPr>
          <a:xfrm>
            <a:off x="5111900" y="3770096"/>
            <a:ext cx="1980000" cy="360000"/>
          </a:xfrm>
        </p:spPr>
        <p:txBody>
          <a:bodyPr/>
          <a:lstStyle/>
          <a:p>
            <a:r>
              <a:rPr lang="en-US" dirty="0"/>
              <a:t>Probate/Affidavits of Death</a:t>
            </a:r>
          </a:p>
        </p:txBody>
      </p:sp>
      <p:cxnSp>
        <p:nvCxnSpPr>
          <p:cNvPr id="22" name="Straight Connector 21">
            <a:extLst>
              <a:ext uri="{FF2B5EF4-FFF2-40B4-BE49-F238E27FC236}">
                <a16:creationId xmlns:a16="http://schemas.microsoft.com/office/drawing/2014/main" id="{0DC27E82-D5C7-4AE4-BAF3-5DBB12CA0835}"/>
              </a:ext>
              <a:ext uri="{C183D7F6-B498-43B3-948B-1728B52AA6E4}">
                <adec:decorative xmlns:adec="http://schemas.microsoft.com/office/drawing/2017/decorative" val="1"/>
              </a:ext>
            </a:extLst>
          </p:cNvPr>
          <p:cNvCxnSpPr>
            <a:cxnSpLocks/>
          </p:cNvCxnSpPr>
          <p:nvPr/>
        </p:nvCxnSpPr>
        <p:spPr>
          <a:xfrm>
            <a:off x="5201900" y="4324843"/>
            <a:ext cx="1800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1" name="Picture Placeholder 70">
            <a:extLst>
              <a:ext uri="{FF2B5EF4-FFF2-40B4-BE49-F238E27FC236}">
                <a16:creationId xmlns:a16="http://schemas.microsoft.com/office/drawing/2014/main" id="{C698E7AD-8D61-4952-9F38-6E6313EE4B05}"/>
              </a:ext>
            </a:extLst>
          </p:cNvPr>
          <p:cNvPicPr>
            <a:picLocks noGrp="1" noChangeAspect="1"/>
          </p:cNvPicPr>
          <p:nvPr>
            <p:ph type="pic" sz="quarter" idx="44"/>
          </p:nvPr>
        </p:nvPicPr>
        <p:blipFill>
          <a:blip r:embed="rId6">
            <a:extLst>
              <a:ext uri="{28A0092B-C50C-407E-A947-70E740481C1C}">
                <a14:useLocalDpi xmlns:a14="http://schemas.microsoft.com/office/drawing/2010/main" val="0"/>
              </a:ext>
            </a:extLst>
          </a:blip>
          <a:srcRect/>
          <a:stretch/>
        </p:blipFill>
        <p:spPr>
          <a:xfrm>
            <a:off x="7451950" y="1534595"/>
            <a:ext cx="1979613" cy="1979613"/>
          </a:xfrm>
        </p:spPr>
      </p:pic>
      <p:sp>
        <p:nvSpPr>
          <p:cNvPr id="11" name="Text Placeholder 10">
            <a:extLst>
              <a:ext uri="{FF2B5EF4-FFF2-40B4-BE49-F238E27FC236}">
                <a16:creationId xmlns:a16="http://schemas.microsoft.com/office/drawing/2014/main" id="{3BF93F76-B979-4659-9F60-ADD378371A4D}"/>
              </a:ext>
            </a:extLst>
          </p:cNvPr>
          <p:cNvSpPr>
            <a:spLocks noGrp="1"/>
          </p:cNvSpPr>
          <p:nvPr>
            <p:ph type="body" sz="quarter" idx="37"/>
          </p:nvPr>
        </p:nvSpPr>
        <p:spPr>
          <a:xfrm>
            <a:off x="9780200" y="3770096"/>
            <a:ext cx="1980000" cy="360000"/>
          </a:xfrm>
        </p:spPr>
        <p:txBody>
          <a:bodyPr/>
          <a:lstStyle/>
          <a:p>
            <a:r>
              <a:rPr lang="en-US" dirty="0"/>
              <a:t>Empty Nester</a:t>
            </a:r>
          </a:p>
        </p:txBody>
      </p:sp>
      <p:cxnSp>
        <p:nvCxnSpPr>
          <p:cNvPr id="23" name="Straight Connector 22">
            <a:extLst>
              <a:ext uri="{FF2B5EF4-FFF2-40B4-BE49-F238E27FC236}">
                <a16:creationId xmlns:a16="http://schemas.microsoft.com/office/drawing/2014/main" id="{8C3BE7D2-4C35-4BA9-9A98-1A6E17A84A71}"/>
              </a:ext>
              <a:ext uri="{C183D7F6-B498-43B3-948B-1728B52AA6E4}">
                <adec:decorative xmlns:adec="http://schemas.microsoft.com/office/drawing/2017/decorative" val="1"/>
              </a:ext>
            </a:extLst>
          </p:cNvPr>
          <p:cNvCxnSpPr>
            <a:cxnSpLocks/>
          </p:cNvCxnSpPr>
          <p:nvPr/>
        </p:nvCxnSpPr>
        <p:spPr>
          <a:xfrm>
            <a:off x="7541950" y="4324843"/>
            <a:ext cx="1800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179E7FC2-4098-49F6-8F55-7D42A85A40B6}"/>
              </a:ext>
            </a:extLst>
          </p:cNvPr>
          <p:cNvSpPr>
            <a:spLocks noGrp="1"/>
          </p:cNvSpPr>
          <p:nvPr>
            <p:ph type="body" sz="quarter" idx="38"/>
          </p:nvPr>
        </p:nvSpPr>
        <p:spPr>
          <a:xfrm>
            <a:off x="7541951" y="4375624"/>
            <a:ext cx="1979999" cy="1624171"/>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prstClr val="black">
                    <a:lumMod val="75000"/>
                    <a:lumOff val="25000"/>
                  </a:prstClr>
                </a:solidFill>
                <a:latin typeface="Tahoma"/>
              </a:rPr>
              <a:t>Largest household bill, generally </a:t>
            </a:r>
          </a:p>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Tahoma"/>
                <a:ea typeface="+mn-ea"/>
                <a:cs typeface="+mn-cs"/>
              </a:rPr>
              <a:t>     is the</a:t>
            </a:r>
            <a:r>
              <a:rPr lang="en-US" sz="1000" dirty="0">
                <a:solidFill>
                  <a:prstClr val="black">
                    <a:lumMod val="75000"/>
                    <a:lumOff val="25000"/>
                  </a:prstClr>
                </a:solidFill>
                <a:latin typeface="Tahoma"/>
              </a:rPr>
              <a:t> mortgage payment</a:t>
            </a:r>
            <a:endParaRPr kumimoji="0" lang="en-US" sz="1000" b="0" i="0" u="none" strike="noStrike" kern="1200" cap="none" spc="0" normalizeH="0" baseline="0" noProof="0" dirty="0">
              <a:ln>
                <a:noFill/>
              </a:ln>
              <a:solidFill>
                <a:prstClr val="black">
                  <a:lumMod val="75000"/>
                  <a:lumOff val="25000"/>
                </a:prstClr>
              </a:solidFill>
              <a:effectLst/>
              <a:uLnTx/>
              <a:uFillTx/>
              <a:latin typeface="Tahoma"/>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Tahoma"/>
                <a:ea typeface="+mn-ea"/>
                <a:cs typeface="+mn-cs"/>
              </a:rPr>
              <a:t>Bankruptcy may delay sale, but these filings leads to sales</a:t>
            </a:r>
            <a:endParaRPr lang="en-US" sz="1000" dirty="0">
              <a:solidFill>
                <a:prstClr val="black">
                  <a:lumMod val="75000"/>
                  <a:lumOff val="25000"/>
                </a:prstClr>
              </a:solidFill>
              <a:latin typeface="Tahom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prstClr val="black">
                    <a:lumMod val="75000"/>
                    <a:lumOff val="25000"/>
                  </a:prstClr>
                </a:solidFill>
                <a:latin typeface="Tahoma"/>
              </a:rPr>
              <a:t>Great listing lead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Tahoma"/>
                <a:ea typeface="+mn-ea"/>
                <a:cs typeface="+mn-cs"/>
              </a:rPr>
              <a:t>Great investor lead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prstClr val="black">
                    <a:lumMod val="75000"/>
                    <a:lumOff val="25000"/>
                  </a:prstClr>
                </a:solidFill>
                <a:latin typeface="Tahoma"/>
              </a:rPr>
              <a:t>Available Nationwide</a:t>
            </a:r>
            <a:endParaRPr kumimoji="0" lang="en-US" sz="1000" b="0" i="0" u="none" strike="noStrike" kern="1200" cap="none" spc="0" normalizeH="0" baseline="0" noProof="0" dirty="0">
              <a:ln>
                <a:noFill/>
              </a:ln>
              <a:solidFill>
                <a:prstClr val="black">
                  <a:lumMod val="75000"/>
                  <a:lumOff val="25000"/>
                </a:prstClr>
              </a:solidFill>
              <a:effectLst/>
              <a:uLnTx/>
              <a:uFillTx/>
              <a:latin typeface="Tahoma"/>
              <a:ea typeface="+mn-ea"/>
              <a:cs typeface="+mn-cs"/>
            </a:endParaRPr>
          </a:p>
        </p:txBody>
      </p:sp>
      <p:pic>
        <p:nvPicPr>
          <p:cNvPr id="63" name="Picture Placeholder 62">
            <a:extLst>
              <a:ext uri="{FF2B5EF4-FFF2-40B4-BE49-F238E27FC236}">
                <a16:creationId xmlns:a16="http://schemas.microsoft.com/office/drawing/2014/main" id="{DA70A5B7-C485-42A2-BB9D-2180002A6220}"/>
              </a:ext>
            </a:extLst>
          </p:cNvPr>
          <p:cNvPicPr>
            <a:picLocks noGrp="1" noChangeAspect="1"/>
          </p:cNvPicPr>
          <p:nvPr>
            <p:ph type="pic" sz="quarter" idx="45"/>
          </p:nvPr>
        </p:nvPicPr>
        <p:blipFill>
          <a:blip r:embed="rId7">
            <a:extLst>
              <a:ext uri="{28A0092B-C50C-407E-A947-70E740481C1C}">
                <a14:useLocalDpi xmlns:a14="http://schemas.microsoft.com/office/drawing/2010/main" val="0"/>
              </a:ext>
            </a:extLst>
          </a:blip>
          <a:srcRect/>
          <a:stretch/>
        </p:blipFill>
        <p:spPr>
          <a:xfrm>
            <a:off x="9780587" y="1534595"/>
            <a:ext cx="1979613" cy="1979613"/>
          </a:xfrm>
        </p:spPr>
      </p:pic>
      <p:sp>
        <p:nvSpPr>
          <p:cNvPr id="13" name="Text Placeholder 12">
            <a:extLst>
              <a:ext uri="{FF2B5EF4-FFF2-40B4-BE49-F238E27FC236}">
                <a16:creationId xmlns:a16="http://schemas.microsoft.com/office/drawing/2014/main" id="{B42EB40D-8479-42AF-A4AE-92D6BE6908B5}"/>
              </a:ext>
            </a:extLst>
          </p:cNvPr>
          <p:cNvSpPr>
            <a:spLocks noGrp="1"/>
          </p:cNvSpPr>
          <p:nvPr>
            <p:ph type="body" sz="quarter" idx="39"/>
          </p:nvPr>
        </p:nvSpPr>
        <p:spPr>
          <a:xfrm>
            <a:off x="7440150" y="3731895"/>
            <a:ext cx="1980000" cy="360000"/>
          </a:xfrm>
        </p:spPr>
        <p:txBody>
          <a:bodyPr/>
          <a:lstStyle/>
          <a:p>
            <a:r>
              <a:rPr lang="en-US" dirty="0"/>
              <a:t>Bankruptcy Filings</a:t>
            </a:r>
          </a:p>
          <a:p>
            <a:endParaRPr lang="en-US" dirty="0"/>
          </a:p>
        </p:txBody>
      </p:sp>
      <p:cxnSp>
        <p:nvCxnSpPr>
          <p:cNvPr id="24" name="Straight Connector 23">
            <a:extLst>
              <a:ext uri="{FF2B5EF4-FFF2-40B4-BE49-F238E27FC236}">
                <a16:creationId xmlns:a16="http://schemas.microsoft.com/office/drawing/2014/main" id="{75979D46-D664-4267-B673-E6B048C084A4}"/>
              </a:ext>
              <a:ext uri="{C183D7F6-B498-43B3-948B-1728B52AA6E4}">
                <adec:decorative xmlns:adec="http://schemas.microsoft.com/office/drawing/2017/decorative" val="1"/>
              </a:ext>
            </a:extLst>
          </p:cNvPr>
          <p:cNvCxnSpPr>
            <a:cxnSpLocks/>
          </p:cNvCxnSpPr>
          <p:nvPr/>
        </p:nvCxnSpPr>
        <p:spPr>
          <a:xfrm>
            <a:off x="9882000" y="4324843"/>
            <a:ext cx="1800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79F4F6B-299B-431B-AD93-01AF893D8C92}"/>
              </a:ext>
            </a:extLst>
          </p:cNvPr>
          <p:cNvSpPr>
            <a:spLocks noGrp="1"/>
          </p:cNvSpPr>
          <p:nvPr>
            <p:ph type="sldNum" sz="quarter" idx="11"/>
          </p:nvPr>
        </p:nvSpPr>
        <p:spPr>
          <a:xfrm>
            <a:off x="11772000" y="6365363"/>
            <a:ext cx="420000" cy="421200"/>
          </a:xfrm>
          <a:prstGeom prst="rect">
            <a:avLst/>
          </a:prstGeom>
          <a:solidFill>
            <a:schemeClr val="bg1">
              <a:lumMod val="95000"/>
            </a:schemeClr>
          </a:solidFill>
          <a:ln w="6350">
            <a:noFill/>
          </a:ln>
        </p:spPr>
        <p:txBody>
          <a:bodyPr vert="horz" lIns="0" tIns="0" rIns="0" bIns="0" rtlCol="0" anchor="ctr"/>
          <a:lstStyle>
            <a:defPPr>
              <a:defRPr lang="en-US"/>
            </a:defPPr>
            <a:lvl1pPr marL="0" algn="ctr" defTabSz="914400" rtl="0" eaLnBrk="1" latinLnBrk="0" hangingPunct="1">
              <a:defRPr sz="1200" b="0" i="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73C415-D670-4716-A5EC-CC4D52CA2BAC}" type="slidenum">
              <a:rPr lang="en-US" smtClean="0"/>
              <a:pPr/>
              <a:t>5</a:t>
            </a:fld>
            <a:endParaRPr lang="en-US" dirty="0"/>
          </a:p>
        </p:txBody>
      </p:sp>
      <p:sp>
        <p:nvSpPr>
          <p:cNvPr id="15" name="TextBox 14">
            <a:extLst>
              <a:ext uri="{FF2B5EF4-FFF2-40B4-BE49-F238E27FC236}">
                <a16:creationId xmlns:a16="http://schemas.microsoft.com/office/drawing/2014/main" id="{C8F89571-F51F-4EB1-B5EF-85E255EADA46}"/>
              </a:ext>
            </a:extLst>
          </p:cNvPr>
          <p:cNvSpPr txBox="1"/>
          <p:nvPr/>
        </p:nvSpPr>
        <p:spPr>
          <a:xfrm>
            <a:off x="2861850" y="4351811"/>
            <a:ext cx="2103461" cy="861774"/>
          </a:xfrm>
          <a:prstGeom prst="rect">
            <a:avLst/>
          </a:prstGeom>
          <a:noFill/>
        </p:spPr>
        <p:txBody>
          <a:bodyPr wrap="none" rtlCol="0">
            <a:spAutoFit/>
          </a:bodyPr>
          <a:lstStyle/>
          <a:p>
            <a:pPr marL="171450" indent="-171450">
              <a:buFont typeface="Arial" panose="020B0604020202020204" pitchFamily="34" charset="0"/>
              <a:buChar char="•"/>
            </a:pPr>
            <a:r>
              <a:rPr lang="en-US" sz="1000" dirty="0">
                <a:solidFill>
                  <a:schemeClr val="tx1">
                    <a:lumMod val="75000"/>
                    <a:lumOff val="25000"/>
                  </a:schemeClr>
                </a:solidFill>
              </a:rPr>
              <a:t>22.8% result in sales (12 </a:t>
            </a:r>
            <a:r>
              <a:rPr lang="en-US" sz="1000" dirty="0" err="1">
                <a:solidFill>
                  <a:schemeClr val="tx1">
                    <a:lumMod val="75000"/>
                    <a:lumOff val="25000"/>
                  </a:schemeClr>
                </a:solidFill>
              </a:rPr>
              <a:t>mos</a:t>
            </a:r>
            <a:r>
              <a:rPr lang="en-US" sz="1000" dirty="0">
                <a:solidFill>
                  <a:schemeClr val="tx1">
                    <a:lumMod val="75000"/>
                    <a:lumOff val="25000"/>
                  </a:schemeClr>
                </a:solidFill>
              </a:rPr>
              <a:t>)</a:t>
            </a:r>
          </a:p>
          <a:p>
            <a:pPr marL="171450" indent="-171450">
              <a:buFont typeface="Arial" panose="020B0604020202020204" pitchFamily="34" charset="0"/>
              <a:buChar char="•"/>
            </a:pPr>
            <a:r>
              <a:rPr lang="en-US" sz="1000" dirty="0">
                <a:solidFill>
                  <a:schemeClr val="tx1">
                    <a:lumMod val="75000"/>
                    <a:lumOff val="25000"/>
                  </a:schemeClr>
                </a:solidFill>
              </a:rPr>
              <a:t>Many more result in Refi’s</a:t>
            </a:r>
          </a:p>
          <a:p>
            <a:pPr marL="171450" indent="-171450">
              <a:buFont typeface="Arial" panose="020B0604020202020204" pitchFamily="34" charset="0"/>
              <a:buChar char="•"/>
            </a:pPr>
            <a:r>
              <a:rPr lang="en-US" sz="1000" dirty="0">
                <a:solidFill>
                  <a:schemeClr val="tx1">
                    <a:lumMod val="75000"/>
                    <a:lumOff val="25000"/>
                  </a:schemeClr>
                </a:solidFill>
              </a:rPr>
              <a:t>Great listing leads</a:t>
            </a:r>
          </a:p>
          <a:p>
            <a:pPr marL="171450" indent="-171450">
              <a:buFont typeface="Arial" panose="020B0604020202020204" pitchFamily="34" charset="0"/>
              <a:buChar char="•"/>
            </a:pPr>
            <a:r>
              <a:rPr lang="en-US" sz="1000" dirty="0">
                <a:solidFill>
                  <a:schemeClr val="tx1">
                    <a:lumMod val="75000"/>
                    <a:lumOff val="25000"/>
                  </a:schemeClr>
                </a:solidFill>
              </a:rPr>
              <a:t>Available in major metros</a:t>
            </a:r>
          </a:p>
          <a:p>
            <a:endParaRPr lang="en-US" sz="1000" dirty="0">
              <a:solidFill>
                <a:schemeClr val="tx1">
                  <a:lumMod val="75000"/>
                  <a:lumOff val="25000"/>
                </a:schemeClr>
              </a:solidFill>
            </a:endParaRPr>
          </a:p>
        </p:txBody>
      </p:sp>
      <p:sp>
        <p:nvSpPr>
          <p:cNvPr id="16" name="TextBox 15">
            <a:extLst>
              <a:ext uri="{FF2B5EF4-FFF2-40B4-BE49-F238E27FC236}">
                <a16:creationId xmlns:a16="http://schemas.microsoft.com/office/drawing/2014/main" id="{5E51F151-F972-498B-8F32-B7E743B5A6B7}"/>
              </a:ext>
            </a:extLst>
          </p:cNvPr>
          <p:cNvSpPr txBox="1"/>
          <p:nvPr/>
        </p:nvSpPr>
        <p:spPr>
          <a:xfrm>
            <a:off x="5298583" y="4375624"/>
            <a:ext cx="1800001" cy="1477328"/>
          </a:xfrm>
          <a:prstGeom prst="rect">
            <a:avLst/>
          </a:prstGeom>
          <a:noFill/>
        </p:spPr>
        <p:txBody>
          <a:bodyPr wrap="square" rtlCol="0">
            <a:spAutoFit/>
          </a:bodyPr>
          <a:lstStyle/>
          <a:p>
            <a:pPr marL="171450" indent="-171450">
              <a:buFont typeface="Arial" panose="020B0604020202020204" pitchFamily="34" charset="0"/>
              <a:buChar char="•"/>
            </a:pPr>
            <a:r>
              <a:rPr lang="en-US" sz="1000" dirty="0">
                <a:solidFill>
                  <a:schemeClr val="tx1">
                    <a:lumMod val="75000"/>
                    <a:lumOff val="25000"/>
                  </a:schemeClr>
                </a:solidFill>
              </a:rPr>
              <a:t> 19.7% result in sales (12 </a:t>
            </a:r>
            <a:r>
              <a:rPr lang="en-US" sz="1000" dirty="0" err="1">
                <a:solidFill>
                  <a:schemeClr val="tx1">
                    <a:lumMod val="75000"/>
                    <a:lumOff val="25000"/>
                  </a:schemeClr>
                </a:solidFill>
              </a:rPr>
              <a:t>mos</a:t>
            </a:r>
            <a:r>
              <a:rPr lang="en-US" sz="1000" dirty="0">
                <a:solidFill>
                  <a:schemeClr val="tx1">
                    <a:lumMod val="75000"/>
                    <a:lumOff val="25000"/>
                  </a:schemeClr>
                </a:solidFill>
              </a:rPr>
              <a:t>)</a:t>
            </a:r>
          </a:p>
          <a:p>
            <a:pPr marL="171450" indent="-171450">
              <a:buFont typeface="Arial" panose="020B0604020202020204" pitchFamily="34" charset="0"/>
              <a:buChar char="•"/>
            </a:pPr>
            <a:r>
              <a:rPr lang="en-US" sz="1000" dirty="0">
                <a:solidFill>
                  <a:schemeClr val="tx1">
                    <a:lumMod val="75000"/>
                    <a:lumOff val="25000"/>
                  </a:schemeClr>
                </a:solidFill>
              </a:rPr>
              <a:t> Affidavits of Death (2 were on title, 1 passed away, 1 left on title)</a:t>
            </a:r>
          </a:p>
          <a:p>
            <a:pPr marL="171450" indent="-171450">
              <a:buFont typeface="Arial" panose="020B0604020202020204" pitchFamily="34" charset="0"/>
              <a:buChar char="•"/>
            </a:pPr>
            <a:r>
              <a:rPr lang="en-US" sz="1000" dirty="0">
                <a:solidFill>
                  <a:schemeClr val="tx1">
                    <a:lumMod val="75000"/>
                    <a:lumOff val="25000"/>
                  </a:schemeClr>
                </a:solidFill>
              </a:rPr>
              <a:t>Great investor leads</a:t>
            </a:r>
          </a:p>
          <a:p>
            <a:pPr marL="171450" indent="-171450">
              <a:buFont typeface="Arial" panose="020B0604020202020204" pitchFamily="34" charset="0"/>
              <a:buChar char="•"/>
            </a:pPr>
            <a:r>
              <a:rPr lang="en-US" sz="1000" dirty="0">
                <a:solidFill>
                  <a:schemeClr val="tx1">
                    <a:lumMod val="75000"/>
                    <a:lumOff val="25000"/>
                  </a:schemeClr>
                </a:solidFill>
              </a:rPr>
              <a:t>Great listing leads</a:t>
            </a:r>
          </a:p>
          <a:p>
            <a:pPr marL="171450" indent="-171450">
              <a:buFont typeface="Arial" panose="020B0604020202020204" pitchFamily="34" charset="0"/>
              <a:buChar char="•"/>
            </a:pPr>
            <a:r>
              <a:rPr lang="en-US" sz="1000" dirty="0">
                <a:solidFill>
                  <a:schemeClr val="tx1">
                    <a:lumMod val="75000"/>
                    <a:lumOff val="25000"/>
                  </a:schemeClr>
                </a:solidFill>
              </a:rPr>
              <a:t>Available Nationwide</a:t>
            </a:r>
          </a:p>
          <a:p>
            <a:endParaRPr lang="en-US" sz="1000" dirty="0">
              <a:solidFill>
                <a:schemeClr val="tx1">
                  <a:lumMod val="75000"/>
                  <a:lumOff val="25000"/>
                </a:schemeClr>
              </a:solidFill>
            </a:endParaRPr>
          </a:p>
        </p:txBody>
      </p:sp>
      <p:sp>
        <p:nvSpPr>
          <p:cNvPr id="4" name="TextBox 3">
            <a:extLst>
              <a:ext uri="{FF2B5EF4-FFF2-40B4-BE49-F238E27FC236}">
                <a16:creationId xmlns:a16="http://schemas.microsoft.com/office/drawing/2014/main" id="{9A530792-5601-4745-8FE3-5BA24C389FF2}"/>
              </a:ext>
            </a:extLst>
          </p:cNvPr>
          <p:cNvSpPr txBox="1"/>
          <p:nvPr/>
        </p:nvSpPr>
        <p:spPr>
          <a:xfrm>
            <a:off x="9862884" y="4375624"/>
            <a:ext cx="1909116" cy="1169551"/>
          </a:xfrm>
          <a:prstGeom prst="rect">
            <a:avLst/>
          </a:prstGeom>
          <a:noFill/>
        </p:spPr>
        <p:txBody>
          <a:bodyPr wrap="square" rtlCol="0">
            <a:spAutoFit/>
          </a:bodyPr>
          <a:lstStyle/>
          <a:p>
            <a:pPr marL="171450" indent="-171450">
              <a:buFont typeface="Arial" panose="020B0604020202020204" pitchFamily="34" charset="0"/>
              <a:buChar char="•"/>
            </a:pPr>
            <a:r>
              <a:rPr lang="en-US" sz="1000" dirty="0">
                <a:solidFill>
                  <a:schemeClr val="tx1">
                    <a:lumMod val="75000"/>
                    <a:lumOff val="25000"/>
                  </a:schemeClr>
                </a:solidFill>
              </a:rPr>
              <a:t>Biggest lead type resulting in MLS listings</a:t>
            </a:r>
          </a:p>
          <a:p>
            <a:pPr marL="171450" indent="-171450">
              <a:buFont typeface="Arial" panose="020B0604020202020204" pitchFamily="34" charset="0"/>
              <a:buChar char="•"/>
            </a:pPr>
            <a:r>
              <a:rPr lang="en-US" sz="1000" dirty="0">
                <a:solidFill>
                  <a:schemeClr val="tx1">
                    <a:lumMod val="75000"/>
                    <a:lumOff val="25000"/>
                  </a:schemeClr>
                </a:solidFill>
              </a:rPr>
              <a:t>Elderly, and older sell often</a:t>
            </a:r>
          </a:p>
          <a:p>
            <a:pPr marL="171450" indent="-171450">
              <a:buFont typeface="Arial" panose="020B0604020202020204" pitchFamily="34" charset="0"/>
              <a:buChar char="•"/>
            </a:pPr>
            <a:r>
              <a:rPr lang="en-US" sz="1000" dirty="0">
                <a:solidFill>
                  <a:schemeClr val="tx1">
                    <a:lumMod val="75000"/>
                    <a:lumOff val="25000"/>
                  </a:schemeClr>
                </a:solidFill>
              </a:rPr>
              <a:t>Today healthy, tomorrow?</a:t>
            </a:r>
          </a:p>
          <a:p>
            <a:pPr marL="171450" indent="-171450">
              <a:buFont typeface="Arial" panose="020B0604020202020204" pitchFamily="34" charset="0"/>
              <a:buChar char="•"/>
            </a:pPr>
            <a:r>
              <a:rPr lang="en-US" sz="1000" dirty="0">
                <a:solidFill>
                  <a:schemeClr val="tx1">
                    <a:lumMod val="75000"/>
                    <a:lumOff val="25000"/>
                  </a:schemeClr>
                </a:solidFill>
              </a:rPr>
              <a:t>Move closer to kids</a:t>
            </a:r>
          </a:p>
          <a:p>
            <a:pPr marL="171450" indent="-171450">
              <a:buFont typeface="Arial" panose="020B0604020202020204" pitchFamily="34" charset="0"/>
              <a:buChar char="•"/>
            </a:pPr>
            <a:r>
              <a:rPr lang="en-US" sz="1000" dirty="0">
                <a:solidFill>
                  <a:schemeClr val="tx1">
                    <a:lumMod val="75000"/>
                    <a:lumOff val="25000"/>
                  </a:schemeClr>
                </a:solidFill>
              </a:rPr>
              <a:t>Move closer to grand kids</a:t>
            </a:r>
          </a:p>
          <a:p>
            <a:pPr marL="171450" indent="-171450">
              <a:buFont typeface="Arial" panose="020B0604020202020204" pitchFamily="34" charset="0"/>
              <a:buChar char="•"/>
            </a:pPr>
            <a:r>
              <a:rPr lang="en-US" sz="1000" dirty="0">
                <a:solidFill>
                  <a:schemeClr val="tx1">
                    <a:lumMod val="75000"/>
                    <a:lumOff val="25000"/>
                  </a:schemeClr>
                </a:solidFill>
              </a:rPr>
              <a:t>Available Nationwide</a:t>
            </a:r>
          </a:p>
        </p:txBody>
      </p:sp>
    </p:spTree>
    <p:extLst>
      <p:ext uri="{BB962C8B-B14F-4D97-AF65-F5344CB8AC3E}">
        <p14:creationId xmlns:p14="http://schemas.microsoft.com/office/powerpoint/2010/main" val="3745170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428ED-E8E6-4EBE-8C7C-8E6E2E5012C8}"/>
              </a:ext>
            </a:extLst>
          </p:cNvPr>
          <p:cNvSpPr>
            <a:spLocks noGrp="1"/>
          </p:cNvSpPr>
          <p:nvPr>
            <p:ph type="title"/>
          </p:nvPr>
        </p:nvSpPr>
        <p:spPr/>
        <p:txBody>
          <a:bodyPr/>
          <a:lstStyle/>
          <a:p>
            <a:r>
              <a:rPr lang="en-US" dirty="0"/>
              <a:t>Lending niches, Leads delivered</a:t>
            </a:r>
          </a:p>
        </p:txBody>
      </p:sp>
      <p:pic>
        <p:nvPicPr>
          <p:cNvPr id="17" name="Picture Placeholder 16">
            <a:extLst>
              <a:ext uri="{FF2B5EF4-FFF2-40B4-BE49-F238E27FC236}">
                <a16:creationId xmlns:a16="http://schemas.microsoft.com/office/drawing/2014/main" id="{6449BBFB-CA06-403B-A774-11459956BDA0}"/>
              </a:ext>
            </a:extLst>
          </p:cNvPr>
          <p:cNvPicPr>
            <a:picLocks noGrp="1" noChangeAspect="1"/>
          </p:cNvPicPr>
          <p:nvPr>
            <p:ph type="pic" sz="quarter" idx="41"/>
          </p:nvPr>
        </p:nvPicPr>
        <p:blipFill>
          <a:blip r:embed="rId3">
            <a:extLst>
              <a:ext uri="{28A0092B-C50C-407E-A947-70E740481C1C}">
                <a14:useLocalDpi xmlns:a14="http://schemas.microsoft.com/office/drawing/2010/main" val="0"/>
              </a:ext>
            </a:extLst>
          </a:blip>
          <a:srcRect/>
          <a:stretch/>
        </p:blipFill>
        <p:spPr>
          <a:xfrm>
            <a:off x="431800" y="1534595"/>
            <a:ext cx="1979613" cy="1979613"/>
          </a:xfrm>
        </p:spPr>
      </p:pic>
      <p:sp>
        <p:nvSpPr>
          <p:cNvPr id="5" name="Text Placeholder 4">
            <a:extLst>
              <a:ext uri="{FF2B5EF4-FFF2-40B4-BE49-F238E27FC236}">
                <a16:creationId xmlns:a16="http://schemas.microsoft.com/office/drawing/2014/main" id="{A96AA788-5F14-43DB-B035-1BC6DA150990}"/>
              </a:ext>
            </a:extLst>
          </p:cNvPr>
          <p:cNvSpPr>
            <a:spLocks noGrp="1"/>
          </p:cNvSpPr>
          <p:nvPr>
            <p:ph type="body" sz="quarter" idx="17"/>
          </p:nvPr>
        </p:nvSpPr>
        <p:spPr>
          <a:xfrm>
            <a:off x="431800" y="3770096"/>
            <a:ext cx="1980000" cy="360000"/>
          </a:xfrm>
        </p:spPr>
        <p:txBody>
          <a:bodyPr/>
          <a:lstStyle/>
          <a:p>
            <a:r>
              <a:rPr lang="en-US" dirty="0"/>
              <a:t>FNMA Refi Now</a:t>
            </a:r>
          </a:p>
        </p:txBody>
      </p:sp>
      <p:cxnSp>
        <p:nvCxnSpPr>
          <p:cNvPr id="20" name="Straight Connector 19">
            <a:extLst>
              <a:ext uri="{FF2B5EF4-FFF2-40B4-BE49-F238E27FC236}">
                <a16:creationId xmlns:a16="http://schemas.microsoft.com/office/drawing/2014/main" id="{B674B9A6-D55C-478C-8D92-D0BFBCD7B598}"/>
              </a:ext>
              <a:ext uri="{C183D7F6-B498-43B3-948B-1728B52AA6E4}">
                <adec:decorative xmlns:adec="http://schemas.microsoft.com/office/drawing/2017/decorative" val="1"/>
              </a:ext>
            </a:extLst>
          </p:cNvPr>
          <p:cNvCxnSpPr>
            <a:cxnSpLocks/>
          </p:cNvCxnSpPr>
          <p:nvPr/>
        </p:nvCxnSpPr>
        <p:spPr>
          <a:xfrm>
            <a:off x="611413" y="4324843"/>
            <a:ext cx="180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CE675343-79F8-46AA-B56E-932984AB75EE}"/>
              </a:ext>
            </a:extLst>
          </p:cNvPr>
          <p:cNvSpPr>
            <a:spLocks noGrp="1"/>
          </p:cNvSpPr>
          <p:nvPr>
            <p:ph type="body" sz="quarter" idx="18"/>
          </p:nvPr>
        </p:nvSpPr>
        <p:spPr>
          <a:xfrm>
            <a:off x="611412" y="4469156"/>
            <a:ext cx="1800001" cy="1951143"/>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Tahoma"/>
                <a:ea typeface="+mn-ea"/>
                <a:cs typeface="+mn-cs"/>
              </a:rPr>
              <a:t>Owner Occupied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prstClr val="black">
                    <a:lumMod val="75000"/>
                    <a:lumOff val="25000"/>
                  </a:prstClr>
                </a:solidFill>
                <a:latin typeface="Tahoma"/>
              </a:rPr>
              <a:t>1-unit only</a:t>
            </a:r>
            <a:endParaRPr kumimoji="0" lang="en-US" sz="1000" b="0" i="0" u="none" strike="noStrike" kern="1200" cap="none" spc="0" normalizeH="0" baseline="0" noProof="0" dirty="0">
              <a:ln>
                <a:noFill/>
              </a:ln>
              <a:solidFill>
                <a:prstClr val="black">
                  <a:lumMod val="75000"/>
                  <a:lumOff val="25000"/>
                </a:prstClr>
              </a:solidFill>
              <a:effectLst/>
              <a:uLnTx/>
              <a:uFillTx/>
              <a:latin typeface="Tahoma"/>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prstClr val="black">
                    <a:lumMod val="75000"/>
                    <a:lumOff val="25000"/>
                  </a:prstClr>
                </a:solidFill>
                <a:latin typeface="Tahoma"/>
              </a:rPr>
              <a:t>No mortgage defaults (12m)</a:t>
            </a:r>
            <a:endParaRPr kumimoji="0" lang="en-US" sz="1000" b="0" i="0" u="none" strike="noStrike" kern="1200" cap="none" spc="0" normalizeH="0" baseline="0" noProof="0" dirty="0">
              <a:ln>
                <a:noFill/>
              </a:ln>
              <a:solidFill>
                <a:prstClr val="black">
                  <a:lumMod val="75000"/>
                  <a:lumOff val="25000"/>
                </a:prstClr>
              </a:solidFill>
              <a:effectLst/>
              <a:uLnTx/>
              <a:uFillTx/>
              <a:latin typeface="Tahoma"/>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prstClr val="black">
                    <a:lumMod val="75000"/>
                    <a:lumOff val="25000"/>
                  </a:prstClr>
                </a:solidFill>
                <a:latin typeface="Tahoma"/>
              </a:rPr>
              <a:t>No second mortgages</a:t>
            </a:r>
            <a:endParaRPr kumimoji="0" lang="en-US" sz="1000" b="0" i="0" u="none" strike="noStrike" kern="1200" cap="none" spc="0" normalizeH="0" baseline="0" noProof="0" dirty="0">
              <a:ln>
                <a:noFill/>
              </a:ln>
              <a:solidFill>
                <a:prstClr val="black">
                  <a:lumMod val="75000"/>
                  <a:lumOff val="25000"/>
                </a:prstClr>
              </a:solidFill>
              <a:effectLst/>
              <a:uLnTx/>
              <a:uFillTx/>
              <a:latin typeface="Tahoma"/>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prstClr val="black">
                    <a:lumMod val="75000"/>
                    <a:lumOff val="25000"/>
                  </a:prstClr>
                </a:solidFill>
                <a:latin typeface="Tahoma"/>
              </a:rPr>
              <a:t>Income &lt; 80% of median for the Census tract</a:t>
            </a:r>
            <a:endParaRPr kumimoji="0" lang="en-US" sz="1000" b="0" i="0" u="none" strike="noStrike" kern="1200" cap="none" spc="0" normalizeH="0" baseline="0" noProof="0" dirty="0">
              <a:ln>
                <a:noFill/>
              </a:ln>
              <a:solidFill>
                <a:prstClr val="black">
                  <a:lumMod val="75000"/>
                  <a:lumOff val="25000"/>
                </a:prstClr>
              </a:solidFill>
              <a:effectLst/>
              <a:uLnTx/>
              <a:uFillTx/>
              <a:latin typeface="Tahoma"/>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prstClr val="black">
                    <a:lumMod val="75000"/>
                    <a:lumOff val="25000"/>
                  </a:prstClr>
                </a:solidFill>
                <a:latin typeface="Tahoma"/>
              </a:rPr>
              <a:t>LTV &lt; 97%</a:t>
            </a:r>
            <a:endParaRPr kumimoji="0" lang="en-US" sz="1000" b="0" i="0" u="none" strike="noStrike" kern="1200" cap="none" spc="0" normalizeH="0" baseline="0" noProof="0" dirty="0">
              <a:ln>
                <a:noFill/>
              </a:ln>
              <a:solidFill>
                <a:prstClr val="black">
                  <a:lumMod val="75000"/>
                  <a:lumOff val="25000"/>
                </a:prstClr>
              </a:solidFill>
              <a:effectLst/>
              <a:uLnTx/>
              <a:uFillTx/>
              <a:latin typeface="Tahoma"/>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prstClr val="black">
                    <a:lumMod val="75000"/>
                    <a:lumOff val="25000"/>
                  </a:prstClr>
                </a:solidFill>
                <a:latin typeface="Tahoma"/>
              </a:rPr>
              <a:t>30 </a:t>
            </a:r>
            <a:r>
              <a:rPr lang="en-US" sz="1000" dirty="0" err="1">
                <a:solidFill>
                  <a:prstClr val="black">
                    <a:lumMod val="75000"/>
                    <a:lumOff val="25000"/>
                  </a:prstClr>
                </a:solidFill>
                <a:latin typeface="Tahoma"/>
              </a:rPr>
              <a:t>yr</a:t>
            </a:r>
            <a:r>
              <a:rPr lang="en-US" sz="1000" dirty="0">
                <a:solidFill>
                  <a:prstClr val="black">
                    <a:lumMod val="75000"/>
                    <a:lumOff val="25000"/>
                  </a:prstClr>
                </a:solidFill>
                <a:latin typeface="Tahoma"/>
              </a:rPr>
              <a:t> loan serviced by FNMA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prstClr val="black">
                    <a:lumMod val="75000"/>
                    <a:lumOff val="25000"/>
                  </a:prstClr>
                </a:solidFill>
                <a:latin typeface="Tahoma"/>
              </a:rPr>
              <a:t>Origination Date 6/2011 to 6/2020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Tahoma"/>
              <a:ea typeface="+mn-ea"/>
              <a:cs typeface="+mn-cs"/>
            </a:endParaRPr>
          </a:p>
          <a:p>
            <a:pPr marL="285750" indent="-285750" algn="l">
              <a:buFont typeface="Arial" panose="020B0604020202020204" pitchFamily="34" charset="0"/>
              <a:buChar char="•"/>
            </a:pPr>
            <a:endParaRPr lang="en-US" sz="1000" dirty="0"/>
          </a:p>
          <a:p>
            <a:pPr algn="l"/>
            <a:endParaRPr lang="en-US" sz="1000" dirty="0"/>
          </a:p>
        </p:txBody>
      </p:sp>
      <p:pic>
        <p:nvPicPr>
          <p:cNvPr id="39" name="Picture Placeholder 38">
            <a:extLst>
              <a:ext uri="{FF2B5EF4-FFF2-40B4-BE49-F238E27FC236}">
                <a16:creationId xmlns:a16="http://schemas.microsoft.com/office/drawing/2014/main" id="{0DDAC36A-574D-4761-9BCF-874D3C265750}"/>
              </a:ext>
            </a:extLst>
          </p:cNvPr>
          <p:cNvPicPr>
            <a:picLocks noGrp="1" noChangeAspect="1"/>
          </p:cNvPicPr>
          <p:nvPr>
            <p:ph type="pic" sz="quarter" idx="42"/>
          </p:nvPr>
        </p:nvPicPr>
        <p:blipFill>
          <a:blip r:embed="rId4">
            <a:extLst>
              <a:ext uri="{28A0092B-C50C-407E-A947-70E740481C1C}">
                <a14:useLocalDpi xmlns:a14="http://schemas.microsoft.com/office/drawing/2010/main" val="0"/>
              </a:ext>
            </a:extLst>
          </a:blip>
          <a:srcRect/>
          <a:stretch/>
        </p:blipFill>
        <p:spPr>
          <a:xfrm>
            <a:off x="2774323" y="1536245"/>
            <a:ext cx="1974667" cy="1976313"/>
          </a:xfrm>
        </p:spPr>
      </p:pic>
      <p:sp>
        <p:nvSpPr>
          <p:cNvPr id="7" name="Text Placeholder 6">
            <a:extLst>
              <a:ext uri="{FF2B5EF4-FFF2-40B4-BE49-F238E27FC236}">
                <a16:creationId xmlns:a16="http://schemas.microsoft.com/office/drawing/2014/main" id="{1806F98B-6BF9-4D0F-B7E7-561F064602FD}"/>
              </a:ext>
            </a:extLst>
          </p:cNvPr>
          <p:cNvSpPr>
            <a:spLocks noGrp="1"/>
          </p:cNvSpPr>
          <p:nvPr>
            <p:ph type="body" sz="quarter" idx="33"/>
          </p:nvPr>
        </p:nvSpPr>
        <p:spPr>
          <a:xfrm>
            <a:off x="2771850" y="3770096"/>
            <a:ext cx="1980000" cy="360000"/>
          </a:xfrm>
        </p:spPr>
        <p:txBody>
          <a:bodyPr/>
          <a:lstStyle/>
          <a:p>
            <a:r>
              <a:rPr lang="en-US" dirty="0"/>
              <a:t>FHA Streamline</a:t>
            </a:r>
          </a:p>
        </p:txBody>
      </p:sp>
      <p:cxnSp>
        <p:nvCxnSpPr>
          <p:cNvPr id="21" name="Straight Connector 20">
            <a:extLst>
              <a:ext uri="{FF2B5EF4-FFF2-40B4-BE49-F238E27FC236}">
                <a16:creationId xmlns:a16="http://schemas.microsoft.com/office/drawing/2014/main" id="{5A0322F4-E79A-4E4D-98CA-2DC1692F90C3}"/>
              </a:ext>
              <a:ext uri="{C183D7F6-B498-43B3-948B-1728B52AA6E4}">
                <adec:decorative xmlns:adec="http://schemas.microsoft.com/office/drawing/2017/decorative" val="1"/>
              </a:ext>
            </a:extLst>
          </p:cNvPr>
          <p:cNvCxnSpPr>
            <a:cxnSpLocks/>
          </p:cNvCxnSpPr>
          <p:nvPr/>
        </p:nvCxnSpPr>
        <p:spPr>
          <a:xfrm>
            <a:off x="2861850" y="4324843"/>
            <a:ext cx="1800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3" name="Picture Placeholder 42">
            <a:extLst>
              <a:ext uri="{FF2B5EF4-FFF2-40B4-BE49-F238E27FC236}">
                <a16:creationId xmlns:a16="http://schemas.microsoft.com/office/drawing/2014/main" id="{3A7E12C8-81B9-4B69-8557-9B66C1AD1251}"/>
              </a:ext>
            </a:extLst>
          </p:cNvPr>
          <p:cNvPicPr>
            <a:picLocks noGrp="1" noChangeAspect="1"/>
          </p:cNvPicPr>
          <p:nvPr>
            <p:ph type="pic" sz="quarter" idx="43"/>
          </p:nvPr>
        </p:nvPicPr>
        <p:blipFill>
          <a:blip r:embed="rId5">
            <a:extLst>
              <a:ext uri="{28A0092B-C50C-407E-A947-70E740481C1C}">
                <a14:useLocalDpi xmlns:a14="http://schemas.microsoft.com/office/drawing/2010/main" val="0"/>
              </a:ext>
            </a:extLst>
          </a:blip>
          <a:srcRect/>
          <a:stretch/>
        </p:blipFill>
        <p:spPr>
          <a:xfrm>
            <a:off x="5128531" y="1550839"/>
            <a:ext cx="1947125" cy="1947125"/>
          </a:xfrm>
        </p:spPr>
      </p:pic>
      <p:sp>
        <p:nvSpPr>
          <p:cNvPr id="9" name="Text Placeholder 8">
            <a:extLst>
              <a:ext uri="{FF2B5EF4-FFF2-40B4-BE49-F238E27FC236}">
                <a16:creationId xmlns:a16="http://schemas.microsoft.com/office/drawing/2014/main" id="{2F0A8A16-8E92-40C1-913D-8CB3B9C1DDAF}"/>
              </a:ext>
            </a:extLst>
          </p:cNvPr>
          <p:cNvSpPr>
            <a:spLocks noGrp="1"/>
          </p:cNvSpPr>
          <p:nvPr>
            <p:ph type="body" sz="quarter" idx="35"/>
          </p:nvPr>
        </p:nvSpPr>
        <p:spPr>
          <a:xfrm>
            <a:off x="5111900" y="3770096"/>
            <a:ext cx="1980000" cy="360000"/>
          </a:xfrm>
        </p:spPr>
        <p:txBody>
          <a:bodyPr/>
          <a:lstStyle/>
          <a:p>
            <a:r>
              <a:rPr lang="en-US" dirty="0"/>
              <a:t>HELOC Eligible</a:t>
            </a:r>
          </a:p>
        </p:txBody>
      </p:sp>
      <p:cxnSp>
        <p:nvCxnSpPr>
          <p:cNvPr id="22" name="Straight Connector 21">
            <a:extLst>
              <a:ext uri="{FF2B5EF4-FFF2-40B4-BE49-F238E27FC236}">
                <a16:creationId xmlns:a16="http://schemas.microsoft.com/office/drawing/2014/main" id="{0DC27E82-D5C7-4AE4-BAF3-5DBB12CA0835}"/>
              </a:ext>
              <a:ext uri="{C183D7F6-B498-43B3-948B-1728B52AA6E4}">
                <adec:decorative xmlns:adec="http://schemas.microsoft.com/office/drawing/2017/decorative" val="1"/>
              </a:ext>
            </a:extLst>
          </p:cNvPr>
          <p:cNvCxnSpPr>
            <a:cxnSpLocks/>
          </p:cNvCxnSpPr>
          <p:nvPr/>
        </p:nvCxnSpPr>
        <p:spPr>
          <a:xfrm>
            <a:off x="5201900" y="4324843"/>
            <a:ext cx="1800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1" name="Picture Placeholder 70">
            <a:extLst>
              <a:ext uri="{FF2B5EF4-FFF2-40B4-BE49-F238E27FC236}">
                <a16:creationId xmlns:a16="http://schemas.microsoft.com/office/drawing/2014/main" id="{C698E7AD-8D61-4952-9F38-6E6313EE4B05}"/>
              </a:ext>
            </a:extLst>
          </p:cNvPr>
          <p:cNvPicPr>
            <a:picLocks noGrp="1" noChangeAspect="1"/>
          </p:cNvPicPr>
          <p:nvPr>
            <p:ph type="pic" sz="quarter" idx="44"/>
          </p:nvPr>
        </p:nvPicPr>
        <p:blipFill>
          <a:blip r:embed="rId6">
            <a:extLst>
              <a:ext uri="{28A0092B-C50C-407E-A947-70E740481C1C}">
                <a14:useLocalDpi xmlns:a14="http://schemas.microsoft.com/office/drawing/2010/main" val="0"/>
              </a:ext>
            </a:extLst>
          </a:blip>
          <a:srcRect/>
          <a:stretch/>
        </p:blipFill>
        <p:spPr>
          <a:xfrm>
            <a:off x="7451950" y="1534595"/>
            <a:ext cx="1979613" cy="1979613"/>
          </a:xfrm>
        </p:spPr>
      </p:pic>
      <p:sp>
        <p:nvSpPr>
          <p:cNvPr id="11" name="Text Placeholder 10">
            <a:extLst>
              <a:ext uri="{FF2B5EF4-FFF2-40B4-BE49-F238E27FC236}">
                <a16:creationId xmlns:a16="http://schemas.microsoft.com/office/drawing/2014/main" id="{3BF93F76-B979-4659-9F60-ADD378371A4D}"/>
              </a:ext>
            </a:extLst>
          </p:cNvPr>
          <p:cNvSpPr>
            <a:spLocks noGrp="1"/>
          </p:cNvSpPr>
          <p:nvPr>
            <p:ph type="body" sz="quarter" idx="37"/>
          </p:nvPr>
        </p:nvSpPr>
        <p:spPr>
          <a:xfrm>
            <a:off x="9780200" y="3770096"/>
            <a:ext cx="1980000" cy="360000"/>
          </a:xfrm>
        </p:spPr>
        <p:txBody>
          <a:bodyPr/>
          <a:lstStyle/>
          <a:p>
            <a:r>
              <a:rPr lang="en-US" dirty="0"/>
              <a:t>UPB under Jumbo Loan Amount</a:t>
            </a:r>
          </a:p>
        </p:txBody>
      </p:sp>
      <p:cxnSp>
        <p:nvCxnSpPr>
          <p:cNvPr id="23" name="Straight Connector 22">
            <a:extLst>
              <a:ext uri="{FF2B5EF4-FFF2-40B4-BE49-F238E27FC236}">
                <a16:creationId xmlns:a16="http://schemas.microsoft.com/office/drawing/2014/main" id="{8C3BE7D2-4C35-4BA9-9A98-1A6E17A84A71}"/>
              </a:ext>
              <a:ext uri="{C183D7F6-B498-43B3-948B-1728B52AA6E4}">
                <adec:decorative xmlns:adec="http://schemas.microsoft.com/office/drawing/2017/decorative" val="1"/>
              </a:ext>
            </a:extLst>
          </p:cNvPr>
          <p:cNvCxnSpPr>
            <a:cxnSpLocks/>
          </p:cNvCxnSpPr>
          <p:nvPr/>
        </p:nvCxnSpPr>
        <p:spPr>
          <a:xfrm>
            <a:off x="7541950" y="4324843"/>
            <a:ext cx="1800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179E7FC2-4098-49F6-8F55-7D42A85A40B6}"/>
              </a:ext>
            </a:extLst>
          </p:cNvPr>
          <p:cNvSpPr>
            <a:spLocks noGrp="1"/>
          </p:cNvSpPr>
          <p:nvPr>
            <p:ph type="body" sz="quarter" idx="38"/>
          </p:nvPr>
        </p:nvSpPr>
        <p:spPr>
          <a:xfrm>
            <a:off x="7541951" y="4375624"/>
            <a:ext cx="1979999" cy="1624171"/>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prstClr val="black">
                    <a:lumMod val="75000"/>
                    <a:lumOff val="25000"/>
                  </a:prstClr>
                </a:solidFill>
                <a:latin typeface="Tahoma"/>
              </a:rPr>
              <a:t>Original 1</a:t>
            </a:r>
            <a:r>
              <a:rPr lang="en-US" sz="1000" baseline="30000" dirty="0">
                <a:solidFill>
                  <a:prstClr val="black">
                    <a:lumMod val="75000"/>
                    <a:lumOff val="25000"/>
                  </a:prstClr>
                </a:solidFill>
                <a:latin typeface="Tahoma"/>
              </a:rPr>
              <a:t>st</a:t>
            </a:r>
            <a:r>
              <a:rPr lang="en-US" sz="1000" dirty="0">
                <a:solidFill>
                  <a:prstClr val="black">
                    <a:lumMod val="75000"/>
                    <a:lumOff val="25000"/>
                  </a:prstClr>
                </a:solidFill>
                <a:latin typeface="Tahoma"/>
              </a:rPr>
              <a:t> Mortgage LTV &gt; than 80%</a:t>
            </a:r>
            <a:endParaRPr kumimoji="0" lang="en-US" sz="1000" b="0" i="0" u="none" strike="noStrike" kern="1200" cap="none" spc="0" normalizeH="0" baseline="0" noProof="0" dirty="0">
              <a:ln>
                <a:noFill/>
              </a:ln>
              <a:solidFill>
                <a:prstClr val="black">
                  <a:lumMod val="75000"/>
                  <a:lumOff val="25000"/>
                </a:prstClr>
              </a:solidFill>
              <a:effectLst/>
              <a:uLnTx/>
              <a:uFillTx/>
              <a:latin typeface="Tahoma"/>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Tahoma"/>
                <a:ea typeface="+mn-ea"/>
                <a:cs typeface="+mn-cs"/>
              </a:rPr>
              <a:t>Current LTV &lt; than 80% LTV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prstClr val="black">
                    <a:lumMod val="75000"/>
                    <a:lumOff val="25000"/>
                  </a:prstClr>
                </a:solidFill>
                <a:latin typeface="Tahoma"/>
              </a:rPr>
              <a:t>Only 1 loan present</a:t>
            </a:r>
            <a:endParaRPr kumimoji="0" lang="en-US" sz="1000" b="0" i="0" u="none" strike="noStrike" kern="1200" cap="none" spc="0" normalizeH="0" baseline="0" noProof="0" dirty="0">
              <a:ln>
                <a:noFill/>
              </a:ln>
              <a:solidFill>
                <a:prstClr val="black">
                  <a:lumMod val="75000"/>
                  <a:lumOff val="25000"/>
                </a:prstClr>
              </a:solidFill>
              <a:effectLst/>
              <a:uLnTx/>
              <a:uFillTx/>
              <a:latin typeface="Tahoma"/>
              <a:ea typeface="+mn-ea"/>
              <a:cs typeface="+mn-cs"/>
            </a:endParaRPr>
          </a:p>
        </p:txBody>
      </p:sp>
      <p:pic>
        <p:nvPicPr>
          <p:cNvPr id="63" name="Picture Placeholder 62">
            <a:extLst>
              <a:ext uri="{FF2B5EF4-FFF2-40B4-BE49-F238E27FC236}">
                <a16:creationId xmlns:a16="http://schemas.microsoft.com/office/drawing/2014/main" id="{DA70A5B7-C485-42A2-BB9D-2180002A6220}"/>
              </a:ext>
            </a:extLst>
          </p:cNvPr>
          <p:cNvPicPr>
            <a:picLocks noGrp="1" noChangeAspect="1"/>
          </p:cNvPicPr>
          <p:nvPr>
            <p:ph type="pic" sz="quarter" idx="45"/>
          </p:nvPr>
        </p:nvPicPr>
        <p:blipFill>
          <a:blip r:embed="rId7">
            <a:extLst>
              <a:ext uri="{28A0092B-C50C-407E-A947-70E740481C1C}">
                <a14:useLocalDpi xmlns:a14="http://schemas.microsoft.com/office/drawing/2010/main" val="0"/>
              </a:ext>
            </a:extLst>
          </a:blip>
          <a:srcRect/>
          <a:stretch/>
        </p:blipFill>
        <p:spPr>
          <a:xfrm>
            <a:off x="9780587" y="1534595"/>
            <a:ext cx="1979613" cy="1979613"/>
          </a:xfrm>
        </p:spPr>
      </p:pic>
      <p:sp>
        <p:nvSpPr>
          <p:cNvPr id="13" name="Text Placeholder 12">
            <a:extLst>
              <a:ext uri="{FF2B5EF4-FFF2-40B4-BE49-F238E27FC236}">
                <a16:creationId xmlns:a16="http://schemas.microsoft.com/office/drawing/2014/main" id="{B42EB40D-8479-42AF-A4AE-92D6BE6908B5}"/>
              </a:ext>
            </a:extLst>
          </p:cNvPr>
          <p:cNvSpPr>
            <a:spLocks noGrp="1"/>
          </p:cNvSpPr>
          <p:nvPr>
            <p:ph type="body" sz="quarter" idx="39"/>
          </p:nvPr>
        </p:nvSpPr>
        <p:spPr>
          <a:xfrm>
            <a:off x="7440150" y="3731895"/>
            <a:ext cx="1980000" cy="360000"/>
          </a:xfrm>
        </p:spPr>
        <p:txBody>
          <a:bodyPr/>
          <a:lstStyle/>
          <a:p>
            <a:r>
              <a:rPr lang="en-US" dirty="0"/>
              <a:t>Drop PMI Eligible</a:t>
            </a:r>
          </a:p>
          <a:p>
            <a:endParaRPr lang="en-US" dirty="0"/>
          </a:p>
        </p:txBody>
      </p:sp>
      <p:cxnSp>
        <p:nvCxnSpPr>
          <p:cNvPr id="24" name="Straight Connector 23">
            <a:extLst>
              <a:ext uri="{FF2B5EF4-FFF2-40B4-BE49-F238E27FC236}">
                <a16:creationId xmlns:a16="http://schemas.microsoft.com/office/drawing/2014/main" id="{75979D46-D664-4267-B673-E6B048C084A4}"/>
              </a:ext>
              <a:ext uri="{C183D7F6-B498-43B3-948B-1728B52AA6E4}">
                <adec:decorative xmlns:adec="http://schemas.microsoft.com/office/drawing/2017/decorative" val="1"/>
              </a:ext>
            </a:extLst>
          </p:cNvPr>
          <p:cNvCxnSpPr>
            <a:cxnSpLocks/>
          </p:cNvCxnSpPr>
          <p:nvPr/>
        </p:nvCxnSpPr>
        <p:spPr>
          <a:xfrm>
            <a:off x="9882000" y="4324843"/>
            <a:ext cx="1800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79F4F6B-299B-431B-AD93-01AF893D8C92}"/>
              </a:ext>
            </a:extLst>
          </p:cNvPr>
          <p:cNvSpPr>
            <a:spLocks noGrp="1"/>
          </p:cNvSpPr>
          <p:nvPr>
            <p:ph type="sldNum" sz="quarter" idx="11"/>
          </p:nvPr>
        </p:nvSpPr>
        <p:spPr>
          <a:xfrm>
            <a:off x="11772000" y="6365363"/>
            <a:ext cx="420000" cy="421200"/>
          </a:xfrm>
          <a:prstGeom prst="rect">
            <a:avLst/>
          </a:prstGeom>
          <a:solidFill>
            <a:schemeClr val="bg1">
              <a:lumMod val="95000"/>
            </a:schemeClr>
          </a:solidFill>
          <a:ln w="6350">
            <a:noFill/>
          </a:ln>
        </p:spPr>
        <p:txBody>
          <a:bodyPr vert="horz" lIns="0" tIns="0" rIns="0" bIns="0" rtlCol="0" anchor="ctr"/>
          <a:lstStyle>
            <a:defPPr>
              <a:defRPr lang="en-US"/>
            </a:defPPr>
            <a:lvl1pPr marL="0" algn="ctr" defTabSz="914400" rtl="0" eaLnBrk="1" latinLnBrk="0" hangingPunct="1">
              <a:defRPr sz="1200" b="0" i="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73C415-D670-4716-A5EC-CC4D52CA2BAC}" type="slidenum">
              <a:rPr lang="en-US" smtClean="0"/>
              <a:pPr/>
              <a:t>6</a:t>
            </a:fld>
            <a:endParaRPr lang="en-US" dirty="0"/>
          </a:p>
        </p:txBody>
      </p:sp>
      <p:sp>
        <p:nvSpPr>
          <p:cNvPr id="15" name="TextBox 14">
            <a:extLst>
              <a:ext uri="{FF2B5EF4-FFF2-40B4-BE49-F238E27FC236}">
                <a16:creationId xmlns:a16="http://schemas.microsoft.com/office/drawing/2014/main" id="{C8F89571-F51F-4EB1-B5EF-85E255EADA46}"/>
              </a:ext>
            </a:extLst>
          </p:cNvPr>
          <p:cNvSpPr txBox="1"/>
          <p:nvPr/>
        </p:nvSpPr>
        <p:spPr>
          <a:xfrm>
            <a:off x="2861850" y="4351811"/>
            <a:ext cx="2246128" cy="861774"/>
          </a:xfrm>
          <a:prstGeom prst="rect">
            <a:avLst/>
          </a:prstGeom>
          <a:noFill/>
        </p:spPr>
        <p:txBody>
          <a:bodyPr wrap="none" rtlCol="0">
            <a:spAutoFit/>
          </a:bodyPr>
          <a:lstStyle/>
          <a:p>
            <a:pPr marL="171450" indent="-171450">
              <a:buFont typeface="Arial" panose="020B0604020202020204" pitchFamily="34" charset="0"/>
              <a:buChar char="•"/>
            </a:pPr>
            <a:r>
              <a:rPr lang="en-US" sz="1000" dirty="0">
                <a:solidFill>
                  <a:schemeClr val="tx1">
                    <a:lumMod val="75000"/>
                    <a:lumOff val="25000"/>
                  </a:schemeClr>
                </a:solidFill>
              </a:rPr>
              <a:t>FHA loan present</a:t>
            </a:r>
          </a:p>
          <a:p>
            <a:pPr marL="171450" indent="-171450">
              <a:buFont typeface="Arial" panose="020B0604020202020204" pitchFamily="34" charset="0"/>
              <a:buChar char="•"/>
            </a:pPr>
            <a:r>
              <a:rPr lang="en-US" sz="1000" dirty="0">
                <a:solidFill>
                  <a:schemeClr val="tx1">
                    <a:lumMod val="75000"/>
                    <a:lumOff val="25000"/>
                  </a:schemeClr>
                </a:solidFill>
              </a:rPr>
              <a:t>FHA loan seasoned 12+ months</a:t>
            </a:r>
          </a:p>
          <a:p>
            <a:pPr marL="171450" indent="-171450">
              <a:buFont typeface="Arial" panose="020B0604020202020204" pitchFamily="34" charset="0"/>
              <a:buChar char="•"/>
            </a:pPr>
            <a:r>
              <a:rPr lang="en-US" sz="1000" dirty="0">
                <a:solidFill>
                  <a:schemeClr val="tx1">
                    <a:lumMod val="75000"/>
                    <a:lumOff val="25000"/>
                  </a:schemeClr>
                </a:solidFill>
              </a:rPr>
              <a:t>No mortgage delinquencies</a:t>
            </a:r>
          </a:p>
          <a:p>
            <a:pPr marL="171450" indent="-171450">
              <a:buFont typeface="Arial" panose="020B0604020202020204" pitchFamily="34" charset="0"/>
              <a:buChar char="•"/>
            </a:pPr>
            <a:r>
              <a:rPr lang="en-US" sz="1000" dirty="0">
                <a:solidFill>
                  <a:schemeClr val="tx1">
                    <a:lumMod val="75000"/>
                    <a:lumOff val="25000"/>
                  </a:schemeClr>
                </a:solidFill>
              </a:rPr>
              <a:t>Rate lowered by 1%, or</a:t>
            </a:r>
          </a:p>
          <a:p>
            <a:pPr marL="171450" indent="-171450">
              <a:buFont typeface="Arial" panose="020B0604020202020204" pitchFamily="34" charset="0"/>
              <a:buChar char="•"/>
            </a:pPr>
            <a:r>
              <a:rPr lang="en-US" sz="1000" dirty="0">
                <a:solidFill>
                  <a:schemeClr val="tx1">
                    <a:lumMod val="75000"/>
                    <a:lumOff val="25000"/>
                  </a:schemeClr>
                </a:solidFill>
              </a:rPr>
              <a:t>Payment lowered by $50 or more</a:t>
            </a:r>
          </a:p>
        </p:txBody>
      </p:sp>
      <p:sp>
        <p:nvSpPr>
          <p:cNvPr id="16" name="TextBox 15">
            <a:extLst>
              <a:ext uri="{FF2B5EF4-FFF2-40B4-BE49-F238E27FC236}">
                <a16:creationId xmlns:a16="http://schemas.microsoft.com/office/drawing/2014/main" id="{5E51F151-F972-498B-8F32-B7E743B5A6B7}"/>
              </a:ext>
            </a:extLst>
          </p:cNvPr>
          <p:cNvSpPr txBox="1"/>
          <p:nvPr/>
        </p:nvSpPr>
        <p:spPr>
          <a:xfrm>
            <a:off x="5298583" y="4375624"/>
            <a:ext cx="1800001" cy="707886"/>
          </a:xfrm>
          <a:prstGeom prst="rect">
            <a:avLst/>
          </a:prstGeom>
          <a:noFill/>
        </p:spPr>
        <p:txBody>
          <a:bodyPr wrap="square" rtlCol="0">
            <a:spAutoFit/>
          </a:bodyPr>
          <a:lstStyle/>
          <a:p>
            <a:pPr marL="171450" indent="-171450">
              <a:buFont typeface="Arial" panose="020B0604020202020204" pitchFamily="34" charset="0"/>
              <a:buChar char="•"/>
            </a:pPr>
            <a:r>
              <a:rPr lang="en-US" sz="1000" dirty="0">
                <a:solidFill>
                  <a:schemeClr val="tx1">
                    <a:lumMod val="75000"/>
                    <a:lumOff val="25000"/>
                  </a:schemeClr>
                </a:solidFill>
              </a:rPr>
              <a:t> Only 1 mortgage present</a:t>
            </a:r>
          </a:p>
          <a:p>
            <a:pPr marL="171450" indent="-171450">
              <a:buFont typeface="Arial" panose="020B0604020202020204" pitchFamily="34" charset="0"/>
              <a:buChar char="•"/>
            </a:pPr>
            <a:r>
              <a:rPr lang="en-US" sz="1000" dirty="0">
                <a:solidFill>
                  <a:schemeClr val="tx1">
                    <a:lumMod val="75000"/>
                    <a:lumOff val="25000"/>
                  </a:schemeClr>
                </a:solidFill>
              </a:rPr>
              <a:t> No mortgage defaults</a:t>
            </a:r>
          </a:p>
          <a:p>
            <a:pPr marL="171450" indent="-171450">
              <a:buFont typeface="Arial" panose="020B0604020202020204" pitchFamily="34" charset="0"/>
              <a:buChar char="•"/>
            </a:pPr>
            <a:r>
              <a:rPr lang="en-US" sz="1000" dirty="0">
                <a:solidFill>
                  <a:schemeClr val="tx1">
                    <a:lumMod val="75000"/>
                    <a:lumOff val="25000"/>
                  </a:schemeClr>
                </a:solidFill>
              </a:rPr>
              <a:t> LTV of 65% or less</a:t>
            </a:r>
          </a:p>
          <a:p>
            <a:pPr marL="171450" indent="-171450">
              <a:buFont typeface="Arial" panose="020B0604020202020204" pitchFamily="34" charset="0"/>
              <a:buChar char="•"/>
            </a:pPr>
            <a:r>
              <a:rPr lang="en-US" sz="1000" dirty="0">
                <a:solidFill>
                  <a:schemeClr val="tx1">
                    <a:lumMod val="75000"/>
                    <a:lumOff val="25000"/>
                  </a:schemeClr>
                </a:solidFill>
              </a:rPr>
              <a:t> Owner occupied</a:t>
            </a:r>
          </a:p>
        </p:txBody>
      </p:sp>
      <p:sp>
        <p:nvSpPr>
          <p:cNvPr id="4" name="TextBox 3">
            <a:extLst>
              <a:ext uri="{FF2B5EF4-FFF2-40B4-BE49-F238E27FC236}">
                <a16:creationId xmlns:a16="http://schemas.microsoft.com/office/drawing/2014/main" id="{9A530792-5601-4745-8FE3-5BA24C389FF2}"/>
              </a:ext>
            </a:extLst>
          </p:cNvPr>
          <p:cNvSpPr txBox="1"/>
          <p:nvPr/>
        </p:nvSpPr>
        <p:spPr>
          <a:xfrm>
            <a:off x="9862884" y="4375624"/>
            <a:ext cx="1814631" cy="1323439"/>
          </a:xfrm>
          <a:prstGeom prst="rect">
            <a:avLst/>
          </a:prstGeom>
          <a:noFill/>
        </p:spPr>
        <p:txBody>
          <a:bodyPr wrap="square" rtlCol="0">
            <a:spAutoFit/>
          </a:bodyPr>
          <a:lstStyle/>
          <a:p>
            <a:pPr marL="171450" indent="-171450">
              <a:buFont typeface="Arial" panose="020B0604020202020204" pitchFamily="34" charset="0"/>
              <a:buChar char="•"/>
            </a:pPr>
            <a:r>
              <a:rPr lang="en-US" sz="1000" dirty="0">
                <a:solidFill>
                  <a:schemeClr val="tx1">
                    <a:lumMod val="75000"/>
                    <a:lumOff val="25000"/>
                  </a:schemeClr>
                </a:solidFill>
              </a:rPr>
              <a:t>Original loan &gt;/= Jumbo loan limits</a:t>
            </a:r>
          </a:p>
          <a:p>
            <a:pPr marL="171450" indent="-171450">
              <a:buFont typeface="Arial" panose="020B0604020202020204" pitchFamily="34" charset="0"/>
              <a:buChar char="•"/>
            </a:pPr>
            <a:r>
              <a:rPr lang="en-US" sz="1000" dirty="0">
                <a:solidFill>
                  <a:schemeClr val="tx1">
                    <a:lumMod val="75000"/>
                    <a:lumOff val="25000"/>
                  </a:schemeClr>
                </a:solidFill>
              </a:rPr>
              <a:t>Current UPB lower than current Jumbo loan limits. </a:t>
            </a:r>
          </a:p>
          <a:p>
            <a:pPr marL="171450" indent="-171450">
              <a:buFont typeface="Arial" panose="020B0604020202020204" pitchFamily="34" charset="0"/>
              <a:buChar char="•"/>
            </a:pPr>
            <a:r>
              <a:rPr lang="en-US" sz="1000" dirty="0">
                <a:solidFill>
                  <a:schemeClr val="tx1">
                    <a:lumMod val="75000"/>
                    <a:lumOff val="25000"/>
                  </a:schemeClr>
                </a:solidFill>
              </a:rPr>
              <a:t>Conventional loan limits increased, identify loans that newly qualify conventional</a:t>
            </a:r>
          </a:p>
        </p:txBody>
      </p:sp>
    </p:spTree>
    <p:extLst>
      <p:ext uri="{BB962C8B-B14F-4D97-AF65-F5344CB8AC3E}">
        <p14:creationId xmlns:p14="http://schemas.microsoft.com/office/powerpoint/2010/main" val="3248836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F5328-56D9-46A0-B677-6D091FB72CA9}"/>
              </a:ext>
            </a:extLst>
          </p:cNvPr>
          <p:cNvSpPr>
            <a:spLocks noGrp="1"/>
          </p:cNvSpPr>
          <p:nvPr>
            <p:ph type="title"/>
          </p:nvPr>
        </p:nvSpPr>
        <p:spPr>
          <a:xfrm>
            <a:off x="431800" y="358775"/>
            <a:ext cx="11339513" cy="431800"/>
          </a:xfrm>
        </p:spPr>
        <p:txBody>
          <a:bodyPr/>
          <a:lstStyle/>
          <a:p>
            <a:pPr fontAlgn="auto">
              <a:spcAft>
                <a:spcPts val="0"/>
              </a:spcAft>
              <a:defRPr/>
            </a:pPr>
            <a:r>
              <a:rPr lang="en-US" dirty="0">
                <a:solidFill>
                  <a:schemeClr val="tx1">
                    <a:lumMod val="75000"/>
                    <a:lumOff val="25000"/>
                  </a:schemeClr>
                </a:solidFill>
              </a:rPr>
              <a:t>Basic Assessor Search</a:t>
            </a:r>
          </a:p>
        </p:txBody>
      </p:sp>
      <p:sp>
        <p:nvSpPr>
          <p:cNvPr id="3" name="Content Placeholder 2">
            <a:extLst>
              <a:ext uri="{FF2B5EF4-FFF2-40B4-BE49-F238E27FC236}">
                <a16:creationId xmlns:a16="http://schemas.microsoft.com/office/drawing/2014/main" id="{96359D3B-FE45-44DA-A61C-4A2752D0329E}"/>
              </a:ext>
            </a:extLst>
          </p:cNvPr>
          <p:cNvSpPr>
            <a:spLocks noGrp="1"/>
          </p:cNvSpPr>
          <p:nvPr>
            <p:ph idx="1"/>
          </p:nvPr>
        </p:nvSpPr>
        <p:spPr>
          <a:xfrm>
            <a:off x="431800" y="1165225"/>
            <a:ext cx="3975100" cy="4614863"/>
          </a:xfrm>
        </p:spPr>
        <p:txBody>
          <a:bodyPr rtlCol="0">
            <a:noAutofit/>
          </a:bodyPr>
          <a:lstStyle/>
          <a:p>
            <a:pPr marL="0" indent="0" fontAlgn="auto">
              <a:buFont typeface="Arial" panose="020B0604020202020204" pitchFamily="34" charset="0"/>
              <a:buNone/>
              <a:defRPr/>
            </a:pPr>
            <a:r>
              <a:rPr lang="en-US" sz="1200" dirty="0">
                <a:solidFill>
                  <a:srgbClr val="404040"/>
                </a:solidFill>
                <a:ea typeface="Tahoma" panose="020B0604030504040204" pitchFamily="34" charset="0"/>
                <a:cs typeface="Tahoma" panose="020B0604030504040204" pitchFamily="34" charset="0"/>
              </a:rPr>
              <a:t>Title Toolbox is a revolutionary platform that enhances the delivery of property data and property reports to help the subscribing Title Company successfully grow and retain their business and clientele. With Title Toolbox, users have instant access to all of property information, property details, property reports, and tools. </a:t>
            </a:r>
          </a:p>
          <a:p>
            <a:pPr marL="0" indent="0" fontAlgn="auto">
              <a:buFont typeface="Arial" panose="020B0604020202020204" pitchFamily="34" charset="0"/>
              <a:buNone/>
              <a:defRPr/>
            </a:pPr>
            <a:r>
              <a:rPr lang="en-US" sz="1200" dirty="0">
                <a:solidFill>
                  <a:srgbClr val="404040"/>
                </a:solidFill>
                <a:ea typeface="Tahoma" panose="020B0604030504040204" pitchFamily="34" charset="0"/>
                <a:cs typeface="Tahoma" panose="020B0604030504040204" pitchFamily="34" charset="0"/>
              </a:rPr>
              <a:t>Assessor information being “Public Information”, most State regulation will allow Title Companies to provide this information to their clients at no cost – but this data can be structured to be client paid, where needed.</a:t>
            </a:r>
            <a:endParaRPr lang="en-US" sz="1200" dirty="0">
              <a:ea typeface="Tahoma" panose="020B0604030504040204" pitchFamily="34" charset="0"/>
              <a:cs typeface="Tahoma" panose="020B0604030504040204" pitchFamily="34" charset="0"/>
            </a:endParaRPr>
          </a:p>
          <a:p>
            <a:pPr fontAlgn="auto">
              <a:spcBef>
                <a:spcPts val="600"/>
              </a:spcBef>
              <a:defRPr/>
            </a:pPr>
            <a:r>
              <a:rPr lang="en-US" sz="1400" dirty="0">
                <a:solidFill>
                  <a:schemeClr val="tx1">
                    <a:lumMod val="75000"/>
                    <a:lumOff val="25000"/>
                  </a:schemeClr>
                </a:solidFill>
              </a:rPr>
              <a:t>Search by beds, baths, owner name, subdivision, owner occupancy, etc.</a:t>
            </a:r>
          </a:p>
          <a:p>
            <a:pPr fontAlgn="auto">
              <a:spcBef>
                <a:spcPts val="600"/>
              </a:spcBef>
              <a:defRPr/>
            </a:pPr>
            <a:r>
              <a:rPr lang="en-US" sz="1400" dirty="0">
                <a:solidFill>
                  <a:schemeClr val="tx1">
                    <a:lumMod val="75000"/>
                    <a:lumOff val="25000"/>
                  </a:schemeClr>
                </a:solidFill>
              </a:rPr>
              <a:t>Easily identify “nearby neighbors” for just listed, just sold, or open house campaigns</a:t>
            </a:r>
          </a:p>
          <a:p>
            <a:pPr fontAlgn="auto">
              <a:spcBef>
                <a:spcPts val="600"/>
              </a:spcBef>
              <a:defRPr/>
            </a:pPr>
            <a:r>
              <a:rPr lang="en-US" sz="1400" dirty="0">
                <a:solidFill>
                  <a:schemeClr val="tx1">
                    <a:lumMod val="75000"/>
                    <a:lumOff val="25000"/>
                  </a:schemeClr>
                </a:solidFill>
              </a:rPr>
              <a:t>Sort by purchase date, purchase price, tax default status</a:t>
            </a:r>
          </a:p>
          <a:p>
            <a:pPr fontAlgn="auto">
              <a:spcBef>
                <a:spcPts val="600"/>
              </a:spcBef>
              <a:defRPr/>
            </a:pPr>
            <a:r>
              <a:rPr lang="en-US" sz="1400" dirty="0">
                <a:solidFill>
                  <a:schemeClr val="tx1">
                    <a:lumMod val="75000"/>
                    <a:lumOff val="25000"/>
                  </a:schemeClr>
                </a:solidFill>
              </a:rPr>
              <a:t>Identify postal carrier routes (for EDDM) mailings; Sort areas from highest turnover rate to lowest turnover rate</a:t>
            </a:r>
          </a:p>
          <a:p>
            <a:pPr fontAlgn="auto">
              <a:spcBef>
                <a:spcPts val="600"/>
              </a:spcBef>
              <a:defRPr/>
            </a:pPr>
            <a:r>
              <a:rPr lang="en-US" sz="1400" dirty="0">
                <a:solidFill>
                  <a:schemeClr val="tx1">
                    <a:lumMod val="75000"/>
                    <a:lumOff val="25000"/>
                  </a:schemeClr>
                </a:solidFill>
              </a:rPr>
              <a:t>Search by “Empty Nester” criteria, which is the biggest listing lead going on to the MLS.</a:t>
            </a:r>
          </a:p>
          <a:p>
            <a:pPr fontAlgn="auto">
              <a:spcBef>
                <a:spcPts val="600"/>
              </a:spcBef>
              <a:defRPr/>
            </a:pPr>
            <a:r>
              <a:rPr lang="en-US" sz="1400" dirty="0">
                <a:solidFill>
                  <a:schemeClr val="tx1">
                    <a:lumMod val="75000"/>
                    <a:lumOff val="25000"/>
                  </a:schemeClr>
                </a:solidFill>
              </a:rPr>
              <a:t>Search by “Next Sellers” or “Out of State Owner” – all which lead to home sales.</a:t>
            </a:r>
          </a:p>
          <a:p>
            <a:pPr fontAlgn="auto">
              <a:defRPr/>
            </a:pPr>
            <a:endParaRPr lang="en-US" sz="1000" dirty="0">
              <a:solidFill>
                <a:schemeClr val="tx1">
                  <a:lumMod val="75000"/>
                  <a:lumOff val="25000"/>
                </a:schemeClr>
              </a:solidFill>
            </a:endParaRPr>
          </a:p>
          <a:p>
            <a:pPr fontAlgn="auto">
              <a:defRPr/>
            </a:pPr>
            <a:endParaRPr lang="en-US" sz="1000" dirty="0">
              <a:solidFill>
                <a:schemeClr val="tx1">
                  <a:lumMod val="75000"/>
                  <a:lumOff val="25000"/>
                </a:schemeClr>
              </a:solidFill>
            </a:endParaRPr>
          </a:p>
          <a:p>
            <a:pPr fontAlgn="auto">
              <a:defRPr/>
            </a:pPr>
            <a:endParaRPr lang="en-US" sz="1400" dirty="0">
              <a:solidFill>
                <a:schemeClr val="tx1">
                  <a:lumMod val="75000"/>
                  <a:lumOff val="25000"/>
                </a:schemeClr>
              </a:solidFill>
            </a:endParaRPr>
          </a:p>
        </p:txBody>
      </p:sp>
      <p:sp>
        <p:nvSpPr>
          <p:cNvPr id="4" name="Slide Number Placeholder 3">
            <a:extLst>
              <a:ext uri="{FF2B5EF4-FFF2-40B4-BE49-F238E27FC236}">
                <a16:creationId xmlns:a16="http://schemas.microsoft.com/office/drawing/2014/main" id="{E600D782-805D-4CDF-A43C-CDAD25C12171}"/>
              </a:ext>
            </a:extLst>
          </p:cNvPr>
          <p:cNvSpPr>
            <a:spLocks noGrp="1"/>
          </p:cNvSpPr>
          <p:nvPr>
            <p:ph type="sldNum" sz="quarter" idx="15"/>
          </p:nvPr>
        </p:nvSpPr>
        <p:spPr/>
        <p:txBody>
          <a:bodyPr/>
          <a:lstStyle/>
          <a:p>
            <a:pPr>
              <a:defRPr/>
            </a:pPr>
            <a:fld id="{84650B22-B4F6-4B52-9B74-71F19B374546}" type="slidenum">
              <a:rPr lang="en-US"/>
              <a:pPr>
                <a:defRPr/>
              </a:pPr>
              <a:t>7</a:t>
            </a:fld>
            <a:endParaRPr lang="en-US" dirty="0"/>
          </a:p>
        </p:txBody>
      </p:sp>
      <p:pic>
        <p:nvPicPr>
          <p:cNvPr id="8" name="Picture Placeholder 7" descr="Map&#10;&#10;Description automatically generated">
            <a:extLst>
              <a:ext uri="{FF2B5EF4-FFF2-40B4-BE49-F238E27FC236}">
                <a16:creationId xmlns:a16="http://schemas.microsoft.com/office/drawing/2014/main" id="{82AABE0F-6F12-4D13-821E-69B8C0C1D9D7}"/>
              </a:ext>
            </a:extLst>
          </p:cNvPr>
          <p:cNvPicPr>
            <a:picLocks noGrp="1" noChangeAspect="1"/>
          </p:cNvPicPr>
          <p:nvPr>
            <p:ph type="pic" sz="quarter" idx="13"/>
          </p:nvPr>
        </p:nvPicPr>
        <p:blipFill>
          <a:blip r:embed="rId3"/>
          <a:srcRect t="2850" b="2850"/>
          <a:stretch>
            <a:fillRect/>
          </a:stretch>
        </p:blipFill>
        <p:spPr>
          <a:xfrm>
            <a:off x="5218113" y="1450975"/>
            <a:ext cx="6973887" cy="3935413"/>
          </a:xfrm>
        </p:spPr>
      </p:pic>
      <p:pic>
        <p:nvPicPr>
          <p:cNvPr id="28678" name="Picture 9">
            <a:extLst>
              <a:ext uri="{FF2B5EF4-FFF2-40B4-BE49-F238E27FC236}">
                <a16:creationId xmlns:a16="http://schemas.microsoft.com/office/drawing/2014/main" id="{29ED1F56-DB18-4799-BBF6-C2ACAC5945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159358" y="1684309"/>
            <a:ext cx="5032642" cy="348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6664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5CBC0-96ED-4619-B69B-6B333C0004C1}"/>
              </a:ext>
            </a:extLst>
          </p:cNvPr>
          <p:cNvSpPr>
            <a:spLocks noGrp="1"/>
          </p:cNvSpPr>
          <p:nvPr>
            <p:ph type="title"/>
          </p:nvPr>
        </p:nvSpPr>
        <p:spPr>
          <a:xfrm>
            <a:off x="431800" y="358775"/>
            <a:ext cx="11339513" cy="431800"/>
          </a:xfrm>
        </p:spPr>
        <p:txBody>
          <a:bodyPr/>
          <a:lstStyle/>
          <a:p>
            <a:pPr fontAlgn="auto">
              <a:spcAft>
                <a:spcPts val="0"/>
              </a:spcAft>
              <a:defRPr/>
            </a:pPr>
            <a:r>
              <a:rPr lang="en-US" dirty="0">
                <a:solidFill>
                  <a:schemeClr val="tx1">
                    <a:lumMod val="75000"/>
                    <a:lumOff val="25000"/>
                  </a:schemeClr>
                </a:solidFill>
              </a:rPr>
              <a:t>Listing Leads Search</a:t>
            </a:r>
          </a:p>
        </p:txBody>
      </p:sp>
      <p:sp>
        <p:nvSpPr>
          <p:cNvPr id="3" name="Content Placeholder 2">
            <a:extLst>
              <a:ext uri="{FF2B5EF4-FFF2-40B4-BE49-F238E27FC236}">
                <a16:creationId xmlns:a16="http://schemas.microsoft.com/office/drawing/2014/main" id="{64960CAF-60BA-44AB-A94B-CDB5680E06A9}"/>
              </a:ext>
            </a:extLst>
          </p:cNvPr>
          <p:cNvSpPr>
            <a:spLocks noGrp="1"/>
          </p:cNvSpPr>
          <p:nvPr>
            <p:ph idx="1"/>
          </p:nvPr>
        </p:nvSpPr>
        <p:spPr>
          <a:xfrm>
            <a:off x="431800" y="1165225"/>
            <a:ext cx="3975100" cy="4614863"/>
          </a:xfrm>
        </p:spPr>
        <p:txBody>
          <a:bodyPr rtlCol="0">
            <a:noAutofit/>
          </a:bodyPr>
          <a:lstStyle/>
          <a:p>
            <a:pPr marL="0" indent="0" fontAlgn="auto">
              <a:buFont typeface="Arial" panose="020B0604020202020204" pitchFamily="34" charset="0"/>
              <a:buNone/>
              <a:defRPr/>
            </a:pPr>
            <a:r>
              <a:rPr lang="en-US" sz="1200" dirty="0">
                <a:solidFill>
                  <a:srgbClr val="404040"/>
                </a:solidFill>
                <a:ea typeface="Tahoma" panose="020B0604030504040204" pitchFamily="34" charset="0"/>
                <a:cs typeface="Tahoma" panose="020B0604030504040204" pitchFamily="34" charset="0"/>
              </a:rPr>
              <a:t>Title Toolbox is a revolutionary platform that enhances the delivery of property data and property reports to help the subscribing Title Company successfully grow and retain their business and clientele. With Title Toolbox, users have instant access to all of property information, property details, property reports, and tools. </a:t>
            </a:r>
          </a:p>
          <a:p>
            <a:pPr marL="0" indent="0" fontAlgn="auto">
              <a:buFont typeface="Arial" panose="020B0604020202020204" pitchFamily="34" charset="0"/>
              <a:buNone/>
              <a:defRPr/>
            </a:pPr>
            <a:r>
              <a:rPr lang="en-US" sz="1200" dirty="0">
                <a:solidFill>
                  <a:srgbClr val="404040"/>
                </a:solidFill>
                <a:ea typeface="Tahoma" panose="020B0604030504040204" pitchFamily="34" charset="0"/>
                <a:cs typeface="Tahoma" panose="020B0604030504040204" pitchFamily="34" charset="0"/>
              </a:rPr>
              <a:t>Turnover rate being only 4% on average nationwide – Listing leads allow Realtors to focus on properties that have 5-times or higher rates of sale. These addresses sell significantly faster, and help Realtors be more successful in their efforts, by being in the right place, at the right time.</a:t>
            </a:r>
          </a:p>
          <a:p>
            <a:pPr marL="0" indent="0" fontAlgn="auto">
              <a:buFont typeface="Arial" panose="020B0604020202020204" pitchFamily="34" charset="0"/>
              <a:buNone/>
              <a:defRPr/>
            </a:pPr>
            <a:r>
              <a:rPr lang="en-US" sz="1400" dirty="0">
                <a:solidFill>
                  <a:schemeClr val="tx1">
                    <a:lumMod val="75000"/>
                    <a:lumOff val="25000"/>
                  </a:schemeClr>
                </a:solidFill>
              </a:rPr>
              <a:t>Lead types vary by county, by state; yet most of the Listing Leads are available throughout the U.S.</a:t>
            </a:r>
          </a:p>
          <a:p>
            <a:pPr fontAlgn="auto">
              <a:spcBef>
                <a:spcPts val="600"/>
              </a:spcBef>
              <a:defRPr/>
            </a:pPr>
            <a:r>
              <a:rPr lang="en-US" sz="1400" dirty="0">
                <a:solidFill>
                  <a:schemeClr val="tx1">
                    <a:lumMod val="75000"/>
                    <a:lumOff val="25000"/>
                  </a:schemeClr>
                </a:solidFill>
              </a:rPr>
              <a:t>Mortgage defaults/ Lis Pendens (51.7% rate of sale) </a:t>
            </a:r>
          </a:p>
          <a:p>
            <a:pPr fontAlgn="auto">
              <a:spcBef>
                <a:spcPts val="600"/>
              </a:spcBef>
              <a:defRPr/>
            </a:pPr>
            <a:r>
              <a:rPr lang="en-US" sz="1400" dirty="0">
                <a:solidFill>
                  <a:schemeClr val="tx1">
                    <a:lumMod val="75000"/>
                    <a:lumOff val="25000"/>
                  </a:schemeClr>
                </a:solidFill>
              </a:rPr>
              <a:t>Divorce filings (22.8% rate of sales) </a:t>
            </a:r>
          </a:p>
          <a:p>
            <a:pPr fontAlgn="auto">
              <a:spcBef>
                <a:spcPts val="600"/>
              </a:spcBef>
              <a:defRPr/>
            </a:pPr>
            <a:r>
              <a:rPr lang="en-US" sz="1400" dirty="0">
                <a:solidFill>
                  <a:schemeClr val="tx1">
                    <a:lumMod val="75000"/>
                    <a:lumOff val="25000"/>
                  </a:schemeClr>
                </a:solidFill>
              </a:rPr>
              <a:t>Probate/Affidavits of death(19.8% rate of sale)</a:t>
            </a:r>
          </a:p>
          <a:p>
            <a:pPr fontAlgn="auto">
              <a:spcBef>
                <a:spcPts val="600"/>
              </a:spcBef>
              <a:defRPr/>
            </a:pPr>
            <a:r>
              <a:rPr lang="en-US" sz="1400" dirty="0">
                <a:solidFill>
                  <a:schemeClr val="tx1">
                    <a:lumMod val="75000"/>
                    <a:lumOff val="25000"/>
                  </a:schemeClr>
                </a:solidFill>
              </a:rPr>
              <a:t>Bankruptcy filings (available nationwide).</a:t>
            </a:r>
          </a:p>
          <a:p>
            <a:pPr fontAlgn="auto">
              <a:spcBef>
                <a:spcPts val="600"/>
              </a:spcBef>
              <a:defRPr/>
            </a:pPr>
            <a:r>
              <a:rPr lang="en-US" sz="1400" dirty="0">
                <a:solidFill>
                  <a:schemeClr val="tx1">
                    <a:lumMod val="75000"/>
                    <a:lumOff val="25000"/>
                  </a:schemeClr>
                </a:solidFill>
              </a:rPr>
              <a:t>Liens (available nationwide, include IRS liens, State tax liens, and any other involuntary lien)</a:t>
            </a:r>
          </a:p>
          <a:p>
            <a:pPr fontAlgn="auto">
              <a:spcBef>
                <a:spcPts val="600"/>
              </a:spcBef>
              <a:defRPr/>
            </a:pPr>
            <a:r>
              <a:rPr lang="en-US" sz="1400" dirty="0">
                <a:solidFill>
                  <a:schemeClr val="tx1">
                    <a:lumMod val="75000"/>
                    <a:lumOff val="25000"/>
                  </a:schemeClr>
                </a:solidFill>
              </a:rPr>
              <a:t>For Sale by Owner</a:t>
            </a:r>
          </a:p>
          <a:p>
            <a:pPr fontAlgn="auto">
              <a:defRPr/>
            </a:pPr>
            <a:endParaRPr lang="en-US" sz="1000" dirty="0">
              <a:solidFill>
                <a:schemeClr val="tx1">
                  <a:lumMod val="75000"/>
                  <a:lumOff val="25000"/>
                </a:schemeClr>
              </a:solidFill>
            </a:endParaRPr>
          </a:p>
          <a:p>
            <a:pPr fontAlgn="auto">
              <a:defRPr/>
            </a:pPr>
            <a:endParaRPr lang="en-US" sz="1000" dirty="0">
              <a:solidFill>
                <a:schemeClr val="tx1">
                  <a:lumMod val="75000"/>
                  <a:lumOff val="25000"/>
                </a:schemeClr>
              </a:solidFill>
            </a:endParaRPr>
          </a:p>
          <a:p>
            <a:pPr fontAlgn="auto">
              <a:defRPr/>
            </a:pPr>
            <a:endParaRPr lang="en-US" sz="1400" dirty="0">
              <a:solidFill>
                <a:schemeClr val="tx1">
                  <a:lumMod val="75000"/>
                  <a:lumOff val="25000"/>
                </a:schemeClr>
              </a:solidFill>
            </a:endParaRPr>
          </a:p>
        </p:txBody>
      </p:sp>
      <p:sp>
        <p:nvSpPr>
          <p:cNvPr id="4" name="Slide Number Placeholder 3">
            <a:extLst>
              <a:ext uri="{FF2B5EF4-FFF2-40B4-BE49-F238E27FC236}">
                <a16:creationId xmlns:a16="http://schemas.microsoft.com/office/drawing/2014/main" id="{A6A66C09-7DA2-4735-963D-AFA00E1E8979}"/>
              </a:ext>
            </a:extLst>
          </p:cNvPr>
          <p:cNvSpPr>
            <a:spLocks noGrp="1"/>
          </p:cNvSpPr>
          <p:nvPr>
            <p:ph type="sldNum" sz="quarter" idx="15"/>
          </p:nvPr>
        </p:nvSpPr>
        <p:spPr/>
        <p:txBody>
          <a:bodyPr/>
          <a:lstStyle/>
          <a:p>
            <a:pPr>
              <a:defRPr/>
            </a:pPr>
            <a:fld id="{EFB01E0D-34E3-4EBD-9FD8-80AB95E0BD35}" type="slidenum">
              <a:rPr lang="en-US"/>
              <a:pPr>
                <a:defRPr/>
              </a:pPr>
              <a:t>8</a:t>
            </a:fld>
            <a:endParaRPr lang="en-US" dirty="0"/>
          </a:p>
        </p:txBody>
      </p:sp>
      <p:pic>
        <p:nvPicPr>
          <p:cNvPr id="8" name="Picture Placeholder 7" descr="Map&#10;&#10;Description automatically generated">
            <a:extLst>
              <a:ext uri="{FF2B5EF4-FFF2-40B4-BE49-F238E27FC236}">
                <a16:creationId xmlns:a16="http://schemas.microsoft.com/office/drawing/2014/main" id="{E3840DEE-F1B1-479C-9064-E87ED78161F6}"/>
              </a:ext>
            </a:extLst>
          </p:cNvPr>
          <p:cNvPicPr>
            <a:picLocks noGrp="1" noChangeAspect="1"/>
          </p:cNvPicPr>
          <p:nvPr>
            <p:ph type="pic" sz="quarter" idx="13"/>
          </p:nvPr>
        </p:nvPicPr>
        <p:blipFill>
          <a:blip r:embed="rId3"/>
          <a:srcRect t="2850" b="2850"/>
          <a:stretch>
            <a:fillRect/>
          </a:stretch>
        </p:blipFill>
        <p:spPr>
          <a:xfrm>
            <a:off x="5218113" y="1450975"/>
            <a:ext cx="6973887" cy="3935413"/>
          </a:xfrm>
        </p:spPr>
      </p:pic>
      <p:pic>
        <p:nvPicPr>
          <p:cNvPr id="29702" name="Picture 9">
            <a:extLst>
              <a:ext uri="{FF2B5EF4-FFF2-40B4-BE49-F238E27FC236}">
                <a16:creationId xmlns:a16="http://schemas.microsoft.com/office/drawing/2014/main" id="{46FA6619-FA7B-4FA4-B25E-B89B2C33F7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044612" y="1789663"/>
            <a:ext cx="5147388" cy="327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5591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8E28E-69FE-437C-8B6B-401E912A1155}"/>
              </a:ext>
            </a:extLst>
          </p:cNvPr>
          <p:cNvSpPr>
            <a:spLocks noGrp="1"/>
          </p:cNvSpPr>
          <p:nvPr>
            <p:ph type="title"/>
          </p:nvPr>
        </p:nvSpPr>
        <p:spPr>
          <a:xfrm>
            <a:off x="431800" y="358775"/>
            <a:ext cx="11339513" cy="431800"/>
          </a:xfrm>
        </p:spPr>
        <p:txBody>
          <a:bodyPr/>
          <a:lstStyle/>
          <a:p>
            <a:pPr fontAlgn="auto">
              <a:spcAft>
                <a:spcPts val="0"/>
              </a:spcAft>
              <a:defRPr/>
            </a:pPr>
            <a:r>
              <a:rPr lang="en-US" dirty="0">
                <a:solidFill>
                  <a:schemeClr val="tx1">
                    <a:lumMod val="75000"/>
                    <a:lumOff val="25000"/>
                  </a:schemeClr>
                </a:solidFill>
              </a:rPr>
              <a:t>Lender Lead Search</a:t>
            </a:r>
          </a:p>
        </p:txBody>
      </p:sp>
      <p:sp>
        <p:nvSpPr>
          <p:cNvPr id="3" name="Content Placeholder 2">
            <a:extLst>
              <a:ext uri="{FF2B5EF4-FFF2-40B4-BE49-F238E27FC236}">
                <a16:creationId xmlns:a16="http://schemas.microsoft.com/office/drawing/2014/main" id="{B17B36AA-B5A2-4E2D-8F8D-3B0A8EF7A3ED}"/>
              </a:ext>
            </a:extLst>
          </p:cNvPr>
          <p:cNvSpPr>
            <a:spLocks noGrp="1"/>
          </p:cNvSpPr>
          <p:nvPr>
            <p:ph idx="1"/>
          </p:nvPr>
        </p:nvSpPr>
        <p:spPr>
          <a:xfrm>
            <a:off x="431800" y="1165225"/>
            <a:ext cx="3975100" cy="4614863"/>
          </a:xfrm>
        </p:spPr>
        <p:txBody>
          <a:bodyPr rtlCol="0">
            <a:noAutofit/>
          </a:bodyPr>
          <a:lstStyle/>
          <a:p>
            <a:pPr marL="0" indent="0" fontAlgn="auto">
              <a:buFont typeface="Arial" panose="020B0604020202020204" pitchFamily="34" charset="0"/>
              <a:buNone/>
              <a:defRPr/>
            </a:pPr>
            <a:r>
              <a:rPr lang="en-US" sz="1200" dirty="0">
                <a:solidFill>
                  <a:srgbClr val="404040"/>
                </a:solidFill>
                <a:ea typeface="Tahoma" panose="020B0604030504040204" pitchFamily="34" charset="0"/>
                <a:cs typeface="Tahoma" panose="020B0604030504040204" pitchFamily="34" charset="0"/>
              </a:rPr>
              <a:t>Title Toolbox is a revolutionary platform that enhances the delivery of property data and property reports to help the subscribing Title Company successfully grow and retain their business and clientele. With Title Toolbox, users have instant access to all of property information, property details, property reports, and tools. </a:t>
            </a:r>
          </a:p>
          <a:p>
            <a:pPr marL="0" indent="0" fontAlgn="auto">
              <a:buFont typeface="Arial" panose="020B0604020202020204" pitchFamily="34" charset="0"/>
              <a:buNone/>
              <a:defRPr/>
            </a:pPr>
            <a:r>
              <a:rPr lang="en-US" sz="1200" dirty="0">
                <a:solidFill>
                  <a:srgbClr val="404040"/>
                </a:solidFill>
                <a:ea typeface="Tahoma" panose="020B0604030504040204" pitchFamily="34" charset="0"/>
                <a:cs typeface="Tahoma" panose="020B0604030504040204" pitchFamily="34" charset="0"/>
              </a:rPr>
              <a:t>Your Lender clients are always looking for advantages in marketing, and the right data can point them to the best candidates for their specific lending niches.</a:t>
            </a:r>
          </a:p>
          <a:p>
            <a:pPr marL="0" indent="0" fontAlgn="auto">
              <a:spcBef>
                <a:spcPts val="600"/>
              </a:spcBef>
              <a:buFont typeface="Arial" panose="020B0604020202020204" pitchFamily="34" charset="0"/>
              <a:buNone/>
              <a:defRPr/>
            </a:pPr>
            <a:r>
              <a:rPr lang="en-US" sz="1400" dirty="0">
                <a:solidFill>
                  <a:schemeClr val="tx1">
                    <a:lumMod val="75000"/>
                    <a:lumOff val="25000"/>
                  </a:schemeClr>
                </a:solidFill>
              </a:rPr>
              <a:t>Lenders can search by any filter they need to target homeowners that are more likely to refinance or to target for a HELOC or 2</a:t>
            </a:r>
            <a:r>
              <a:rPr lang="en-US" sz="1400" baseline="30000" dirty="0">
                <a:solidFill>
                  <a:schemeClr val="tx1">
                    <a:lumMod val="75000"/>
                    <a:lumOff val="25000"/>
                  </a:schemeClr>
                </a:solidFill>
              </a:rPr>
              <a:t>nd</a:t>
            </a:r>
            <a:r>
              <a:rPr lang="en-US" sz="1400" dirty="0">
                <a:solidFill>
                  <a:schemeClr val="tx1">
                    <a:lumMod val="75000"/>
                    <a:lumOff val="25000"/>
                  </a:schemeClr>
                </a:solidFill>
              </a:rPr>
              <a:t>.</a:t>
            </a:r>
          </a:p>
          <a:p>
            <a:pPr fontAlgn="auto">
              <a:spcBef>
                <a:spcPts val="600"/>
              </a:spcBef>
              <a:defRPr/>
            </a:pPr>
            <a:r>
              <a:rPr lang="en-US" sz="1400" dirty="0">
                <a:solidFill>
                  <a:schemeClr val="tx1">
                    <a:lumMod val="75000"/>
                    <a:lumOff val="25000"/>
                  </a:schemeClr>
                </a:solidFill>
              </a:rPr>
              <a:t>Filter by interest rate, lender name, loan amount, origination date, etc.</a:t>
            </a:r>
          </a:p>
          <a:p>
            <a:pPr fontAlgn="auto">
              <a:spcBef>
                <a:spcPts val="600"/>
              </a:spcBef>
              <a:defRPr/>
            </a:pPr>
            <a:r>
              <a:rPr lang="en-US" sz="1400" dirty="0">
                <a:solidFill>
                  <a:schemeClr val="tx1">
                    <a:lumMod val="75000"/>
                    <a:lumOff val="25000"/>
                  </a:schemeClr>
                </a:solidFill>
              </a:rPr>
              <a:t>Sort by current market value (AVM), by Loan to Value (LTV), or interest rate</a:t>
            </a:r>
          </a:p>
          <a:p>
            <a:pPr fontAlgn="auto">
              <a:spcBef>
                <a:spcPts val="600"/>
              </a:spcBef>
              <a:defRPr/>
            </a:pPr>
            <a:r>
              <a:rPr lang="en-US" sz="1400" dirty="0">
                <a:solidFill>
                  <a:schemeClr val="tx1">
                    <a:lumMod val="75000"/>
                    <a:lumOff val="25000"/>
                  </a:schemeClr>
                </a:solidFill>
              </a:rPr>
              <a:t>Target reverse mortgage loans</a:t>
            </a:r>
          </a:p>
          <a:p>
            <a:pPr fontAlgn="auto">
              <a:spcBef>
                <a:spcPts val="600"/>
              </a:spcBef>
              <a:defRPr/>
            </a:pPr>
            <a:r>
              <a:rPr lang="en-US" sz="1400" dirty="0">
                <a:solidFill>
                  <a:schemeClr val="tx1">
                    <a:lumMod val="75000"/>
                    <a:lumOff val="25000"/>
                  </a:schemeClr>
                </a:solidFill>
              </a:rPr>
              <a:t>Layer multiple filters to target homeowners that can remove PMI, qualify for new conforming loans, or are streamline refi eligible</a:t>
            </a:r>
          </a:p>
          <a:p>
            <a:pPr fontAlgn="auto">
              <a:defRPr/>
            </a:pPr>
            <a:endParaRPr lang="en-US" sz="1000" dirty="0">
              <a:solidFill>
                <a:schemeClr val="tx1">
                  <a:lumMod val="75000"/>
                  <a:lumOff val="25000"/>
                </a:schemeClr>
              </a:solidFill>
            </a:endParaRPr>
          </a:p>
          <a:p>
            <a:pPr fontAlgn="auto">
              <a:defRPr/>
            </a:pPr>
            <a:endParaRPr lang="en-US" sz="1000" dirty="0">
              <a:solidFill>
                <a:schemeClr val="tx1">
                  <a:lumMod val="75000"/>
                  <a:lumOff val="25000"/>
                </a:schemeClr>
              </a:solidFill>
            </a:endParaRPr>
          </a:p>
          <a:p>
            <a:pPr fontAlgn="auto">
              <a:defRPr/>
            </a:pPr>
            <a:endParaRPr lang="en-US" sz="1400" dirty="0">
              <a:solidFill>
                <a:schemeClr val="tx1">
                  <a:lumMod val="75000"/>
                  <a:lumOff val="25000"/>
                </a:schemeClr>
              </a:solidFill>
            </a:endParaRPr>
          </a:p>
        </p:txBody>
      </p:sp>
      <p:sp>
        <p:nvSpPr>
          <p:cNvPr id="4" name="Slide Number Placeholder 3">
            <a:extLst>
              <a:ext uri="{FF2B5EF4-FFF2-40B4-BE49-F238E27FC236}">
                <a16:creationId xmlns:a16="http://schemas.microsoft.com/office/drawing/2014/main" id="{1E2B2A8A-C95B-42AA-8EE7-9792D48B224B}"/>
              </a:ext>
            </a:extLst>
          </p:cNvPr>
          <p:cNvSpPr>
            <a:spLocks noGrp="1"/>
          </p:cNvSpPr>
          <p:nvPr>
            <p:ph type="sldNum" sz="quarter" idx="15"/>
          </p:nvPr>
        </p:nvSpPr>
        <p:spPr/>
        <p:txBody>
          <a:bodyPr/>
          <a:lstStyle/>
          <a:p>
            <a:pPr>
              <a:defRPr/>
            </a:pPr>
            <a:fld id="{1F87A618-D333-4ECE-A3A3-D938D5FBB09F}" type="slidenum">
              <a:rPr lang="en-US"/>
              <a:pPr>
                <a:defRPr/>
              </a:pPr>
              <a:t>9</a:t>
            </a:fld>
            <a:endParaRPr lang="en-US" dirty="0"/>
          </a:p>
        </p:txBody>
      </p:sp>
      <p:pic>
        <p:nvPicPr>
          <p:cNvPr id="8" name="Picture Placeholder 7" descr="Map&#10;&#10;Description automatically generated">
            <a:extLst>
              <a:ext uri="{FF2B5EF4-FFF2-40B4-BE49-F238E27FC236}">
                <a16:creationId xmlns:a16="http://schemas.microsoft.com/office/drawing/2014/main" id="{2A33CE55-C3B7-4EBB-BCB8-188B1E02AE5F}"/>
              </a:ext>
            </a:extLst>
          </p:cNvPr>
          <p:cNvPicPr>
            <a:picLocks noGrp="1" noChangeAspect="1"/>
          </p:cNvPicPr>
          <p:nvPr>
            <p:ph type="pic" sz="quarter" idx="13"/>
          </p:nvPr>
        </p:nvPicPr>
        <p:blipFill>
          <a:blip r:embed="rId3"/>
          <a:srcRect t="2850" b="2850"/>
          <a:stretch>
            <a:fillRect/>
          </a:stretch>
        </p:blipFill>
        <p:spPr>
          <a:xfrm>
            <a:off x="5218113" y="1450975"/>
            <a:ext cx="6973887" cy="3935413"/>
          </a:xfrm>
        </p:spPr>
      </p:pic>
      <p:pic>
        <p:nvPicPr>
          <p:cNvPr id="30726" name="Picture 9">
            <a:extLst>
              <a:ext uri="{FF2B5EF4-FFF2-40B4-BE49-F238E27FC236}">
                <a16:creationId xmlns:a16="http://schemas.microsoft.com/office/drawing/2014/main" id="{55D63D56-163E-4784-A1CC-F97ECD3577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551446" y="1548999"/>
            <a:ext cx="4083827" cy="383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264575"/>
      </p:ext>
    </p:extLst>
  </p:cSld>
  <p:clrMapOvr>
    <a:masterClrMapping/>
  </p:clrMapOvr>
</p:sld>
</file>

<file path=ppt/theme/theme1.xml><?xml version="1.0" encoding="utf-8"?>
<a:theme xmlns:a="http://schemas.openxmlformats.org/drawingml/2006/main" name="Office Theme">
  <a:themeElements>
    <a:clrScheme name="Great Pitch Decks - Technology">
      <a:dk1>
        <a:sysClr val="windowText" lastClr="000000"/>
      </a:dk1>
      <a:lt1>
        <a:sysClr val="window" lastClr="FFFFFF"/>
      </a:lt1>
      <a:dk2>
        <a:srgbClr val="12121E"/>
      </a:dk2>
      <a:lt2>
        <a:srgbClr val="F2F2F2"/>
      </a:lt2>
      <a:accent1>
        <a:srgbClr val="00B0F0"/>
      </a:accent1>
      <a:accent2>
        <a:srgbClr val="5ECCF3"/>
      </a:accent2>
      <a:accent3>
        <a:srgbClr val="A7EA52"/>
      </a:accent3>
      <a:accent4>
        <a:srgbClr val="5DCEAF"/>
      </a:accent4>
      <a:accent5>
        <a:srgbClr val="FF8021"/>
      </a:accent5>
      <a:accent6>
        <a:srgbClr val="F14124"/>
      </a:accent6>
      <a:hlink>
        <a:srgbClr val="5ECCF3"/>
      </a:hlink>
      <a:folHlink>
        <a:srgbClr val="7F7F7F"/>
      </a:folHlink>
    </a:clrScheme>
    <a:fontScheme name="Custom 141">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33781529_Tech pitch deck_RVA_v5" id="{A2EB78D0-E53B-4F6A-BDEB-161D0EE79897}" vid="{43D59DC8-94C0-4D1D-B6DD-8A7938E09C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C0BFDF-D948-4F4A-854E-477525F57792}">
  <ds:schemaRefs>
    <ds:schemaRef ds:uri="http://schemas.microsoft.com/office/2006/documentManagement/types"/>
    <ds:schemaRef ds:uri="http://purl.org/dc/dcmitype/"/>
    <ds:schemaRef ds:uri="http://purl.org/dc/elements/1.1/"/>
    <ds:schemaRef ds:uri="http://schemas.openxmlformats.org/package/2006/metadata/core-properties"/>
    <ds:schemaRef ds:uri="16c05727-aa75-4e4a-9b5f-8a80a1165891"/>
    <ds:schemaRef ds:uri="http://www.w3.org/XML/1998/namespace"/>
    <ds:schemaRef ds:uri="http://schemas.microsoft.com/office/infopath/2007/PartnerControls"/>
    <ds:schemaRef ds:uri="http://purl.org/dc/terms/"/>
    <ds:schemaRef ds:uri="71af3243-3dd4-4a8d-8c0d-dd76da1f02a5"/>
    <ds:schemaRef ds:uri="http://schemas.microsoft.com/office/2006/metadata/properties"/>
  </ds:schemaRefs>
</ds:datastoreItem>
</file>

<file path=customXml/itemProps2.xml><?xml version="1.0" encoding="utf-8"?>
<ds:datastoreItem xmlns:ds="http://schemas.openxmlformats.org/officeDocument/2006/customXml" ds:itemID="{513094F6-5ADD-4195-AF81-00AF033C96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E3E58C-5E8A-4781-9921-C2B23BC09E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 pitch deck</Template>
  <TotalTime>15065</TotalTime>
  <Words>2657</Words>
  <Application>Microsoft Office PowerPoint</Application>
  <PresentationFormat>Widescreen</PresentationFormat>
  <Paragraphs>231</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-apple-system</vt:lpstr>
      <vt:lpstr>Arial</vt:lpstr>
      <vt:lpstr>Arial Black</vt:lpstr>
      <vt:lpstr>Calibri</vt:lpstr>
      <vt:lpstr>Tahoma</vt:lpstr>
      <vt:lpstr>Times New Roman</vt:lpstr>
      <vt:lpstr>Office Theme</vt:lpstr>
      <vt:lpstr>Right Place + Right Timing = Market Share</vt:lpstr>
      <vt:lpstr>About Us</vt:lpstr>
      <vt:lpstr>Every Data Detail</vt:lpstr>
      <vt:lpstr>Data &amp; Services</vt:lpstr>
      <vt:lpstr>New Listing Opportunities, Leads delivered</vt:lpstr>
      <vt:lpstr>Lending niches, Leads delivered</vt:lpstr>
      <vt:lpstr>Basic Assessor Search</vt:lpstr>
      <vt:lpstr>Listing Leads Search</vt:lpstr>
      <vt:lpstr>Lender Lead Search</vt:lpstr>
      <vt:lpstr>Contact Information Search</vt:lpstr>
      <vt:lpstr>Data Delivery as it Should Be Delivered</vt:lpstr>
      <vt:lpstr>Data Delivery as it Should Be Delivered</vt:lpstr>
      <vt:lpstr>Research any Property</vt:lpstr>
      <vt:lpstr>Detailed Maps and Property Information</vt:lpstr>
      <vt:lpstr>Net Sheet and Buyer Estimates</vt:lpstr>
      <vt:lpstr>Property Profile Reports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Disrupting the online shopping landscape</dc:title>
  <dc:creator>Lori</dc:creator>
  <cp:lastModifiedBy>Brian Fox</cp:lastModifiedBy>
  <cp:revision>88</cp:revision>
  <dcterms:created xsi:type="dcterms:W3CDTF">2021-06-30T23:05:37Z</dcterms:created>
  <dcterms:modified xsi:type="dcterms:W3CDTF">2025-01-28T23:15:40Z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